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311" r:id="rId9"/>
    <p:sldId id="299" r:id="rId10"/>
    <p:sldId id="284" r:id="rId11"/>
    <p:sldId id="265" r:id="rId12"/>
    <p:sldId id="266" r:id="rId13"/>
    <p:sldId id="285" r:id="rId14"/>
    <p:sldId id="267" r:id="rId15"/>
    <p:sldId id="268" r:id="rId16"/>
    <p:sldId id="300" r:id="rId17"/>
    <p:sldId id="301" r:id="rId18"/>
    <p:sldId id="302" r:id="rId19"/>
    <p:sldId id="303" r:id="rId20"/>
    <p:sldId id="304" r:id="rId21"/>
    <p:sldId id="273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305" r:id="rId30"/>
    <p:sldId id="306" r:id="rId31"/>
    <p:sldId id="307" r:id="rId32"/>
    <p:sldId id="308" r:id="rId33"/>
    <p:sldId id="309" r:id="rId34"/>
    <p:sldId id="310" r:id="rId35"/>
    <p:sldId id="274" r:id="rId36"/>
    <p:sldId id="275" r:id="rId37"/>
    <p:sldId id="276" r:id="rId38"/>
    <p:sldId id="277" r:id="rId39"/>
    <p:sldId id="278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25" autoAdjust="0"/>
    <p:restoredTop sz="94660"/>
  </p:normalViewPr>
  <p:slideViewPr>
    <p:cSldViewPr>
      <p:cViewPr varScale="1">
        <p:scale>
          <a:sx n="121" d="100"/>
          <a:sy n="121" d="100"/>
        </p:scale>
        <p:origin x="-12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37106-8D57-4298-A584-93D567319F6A}" type="datetimeFigureOut">
              <a:rPr lang="en-US" smtClean="0"/>
              <a:pPr/>
              <a:t>5/24/2019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EDF91-C7C7-4C9D-9264-01E8EEC8AC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40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EDF91-C7C7-4C9D-9264-01E8EEC8AC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53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A957A-4702-4479-B4F5-1972E4A4B8C7}" type="datetimeFigureOut">
              <a:rPr lang="zh-TW" altLang="en-US" smtClean="0"/>
              <a:pPr/>
              <a:t>2019/5/24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CC1C-6764-4BD6-80EC-75091E8169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0" y="-27384"/>
            <a:ext cx="9144000" cy="6885384"/>
            <a:chOff x="-32" y="184138"/>
            <a:chExt cx="9144032" cy="6388133"/>
          </a:xfrm>
        </p:grpSpPr>
        <p:pic>
          <p:nvPicPr>
            <p:cNvPr id="5" name="Picture 2" descr="Kết quả hình ảnh cho school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32" y="184138"/>
              <a:ext cx="9144032" cy="6388133"/>
            </a:xfrm>
            <a:prstGeom prst="rect">
              <a:avLst/>
            </a:prstGeom>
            <a:noFill/>
          </p:spPr>
        </p:pic>
        <p:sp>
          <p:nvSpPr>
            <p:cNvPr id="6" name="矩形 5"/>
            <p:cNvSpPr/>
            <p:nvPr/>
          </p:nvSpPr>
          <p:spPr>
            <a:xfrm>
              <a:off x="2071670" y="1563254"/>
              <a:ext cx="5032147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宣道會梁汝學堂</a:t>
              </a:r>
              <a:endParaRPr lang="en-US" altLang="zh-TW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zh-TW" altLang="en-US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華</a:t>
              </a:r>
              <a:r>
                <a:rPr lang="en-US" altLang="zh-TW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/</a:t>
              </a:r>
              <a:r>
                <a:rPr lang="zh-TW" altLang="en-US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英文識字班</a:t>
              </a:r>
              <a:endParaRPr lang="zh-TW" alt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428860" y="3219438"/>
              <a:ext cx="4358887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5400" b="1" dirty="0" smtClean="0">
                  <a:ln w="9525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2019</a:t>
              </a:r>
              <a:r>
                <a:rPr lang="zh-TW" altLang="en-US" sz="5400" b="1" dirty="0" smtClean="0">
                  <a:ln w="9525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年上學期</a:t>
              </a:r>
              <a:endParaRPr lang="en-US" altLang="zh-TW" sz="5400" b="1" dirty="0" smtClean="0">
                <a:ln w="9525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ctr"/>
              <a:r>
                <a:rPr lang="zh-TW" altLang="en-US" sz="5400" b="1" dirty="0" smtClean="0">
                  <a:ln w="9525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總結禮</a:t>
              </a:r>
              <a:endParaRPr lang="zh-TW" altLang="en-US" sz="5400" b="1" dirty="0">
                <a:ln w="9525">
                  <a:solidFill>
                    <a:schemeClr val="accent6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Kết quả hình ảnh cho school fr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矩形 1"/>
          <p:cNvSpPr/>
          <p:nvPr/>
        </p:nvSpPr>
        <p:spPr>
          <a:xfrm>
            <a:off x="2548048" y="1628800"/>
            <a:ext cx="404790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 smtClean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始</a:t>
            </a:r>
            <a:r>
              <a:rPr lang="zh-CN" altLang="en-US" sz="6000" b="1" cap="all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禮禱告</a:t>
            </a:r>
            <a:endParaRPr lang="en-US" altLang="zh-CN" sz="6000" b="1" cap="all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TW" altLang="en-US" sz="6000" b="1" cap="all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堂主任</a:t>
            </a:r>
            <a:endParaRPr lang="en-US" altLang="zh-TW" sz="6000" b="1" cap="all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TW" altLang="en-US" sz="6000" b="1" cap="all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陳良棟牧</a:t>
            </a:r>
            <a:r>
              <a:rPr lang="zh-TW" altLang="en-US" sz="6000" b="1" cap="all" dirty="0" smtClean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師</a:t>
            </a:r>
            <a:endParaRPr lang="zh-TW" altLang="en-US" sz="6000" b="1" cap="all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945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Kết quả hình ảnh cho school fr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2743887" y="2204864"/>
            <a:ext cx="3711273" cy="17851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TW" altLang="en-US" sz="5500" b="1" cap="none" spc="0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標楷體" pitchFamily="65" charset="-120"/>
                <a:ea typeface="標楷體" pitchFamily="65" charset="-120"/>
              </a:rPr>
              <a:t>歡迎＆簡介</a:t>
            </a:r>
            <a:endParaRPr lang="en-US" altLang="zh-TW" sz="5500" b="1" cap="none" spc="0" dirty="0" smtClean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5500" b="1" cap="none" spc="0" dirty="0" smtClean="0">
                <a:ln>
                  <a:prstDash val="solid"/>
                </a:ln>
                <a:solidFill>
                  <a:srgbClr val="FF00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標楷體" pitchFamily="65" charset="-120"/>
                <a:ea typeface="標楷體" pitchFamily="65" charset="-120"/>
              </a:rPr>
              <a:t>陳麗詩校長</a:t>
            </a:r>
            <a:endParaRPr lang="zh-TW" altLang="en-US" sz="5500" b="1" cap="none" spc="0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4283968" y="502375"/>
            <a:ext cx="3730570" cy="2046996"/>
            <a:chOff x="3506080" y="285728"/>
            <a:chExt cx="2874807" cy="1680365"/>
          </a:xfrm>
        </p:grpSpPr>
        <p:sp>
          <p:nvSpPr>
            <p:cNvPr id="8" name="矩形 7"/>
            <p:cNvSpPr/>
            <p:nvPr/>
          </p:nvSpPr>
          <p:spPr>
            <a:xfrm>
              <a:off x="3506080" y="1475159"/>
              <a:ext cx="2874807" cy="490934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華、英文識字班</a:t>
              </a:r>
              <a:endParaRPr lang="zh-TW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661880" y="285728"/>
              <a:ext cx="2553056" cy="490934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3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教會社會服務部</a:t>
              </a:r>
              <a:endParaRPr lang="zh-TW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cxnSp>
          <p:nvCxnSpPr>
            <p:cNvPr id="11" name="直線接點 10"/>
            <p:cNvCxnSpPr>
              <a:stCxn id="9" idx="2"/>
              <a:endCxn id="8" idx="0"/>
            </p:cNvCxnSpPr>
            <p:nvPr/>
          </p:nvCxnSpPr>
          <p:spPr>
            <a:xfrm>
              <a:off x="4938408" y="776662"/>
              <a:ext cx="5075" cy="698496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3143240" y="2811700"/>
            <a:ext cx="5698996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   顧問</a:t>
            </a:r>
            <a:r>
              <a:rPr lang="en-US" altLang="zh-TW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:</a:t>
            </a:r>
            <a:r>
              <a:rPr lang="zh-TW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陳良棟主任牧師</a:t>
            </a:r>
            <a:endParaRPr lang="en-US" altLang="zh-TW" sz="40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algn="just">
              <a:lnSpc>
                <a:spcPct val="150000"/>
              </a:lnSpc>
            </a:pPr>
            <a:r>
              <a:rPr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*</a:t>
            </a:r>
            <a:r>
              <a:rPr lang="zh-TW" altLang="en-US" sz="40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校務委辦成員</a:t>
            </a:r>
            <a:r>
              <a:rPr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algn="just"/>
            <a:r>
              <a:rPr lang="en-US" altLang="zh-TW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	</a:t>
            </a:r>
            <a:r>
              <a:rPr lang="zh-TW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校長  </a:t>
            </a:r>
            <a:r>
              <a:rPr lang="en-US" altLang="zh-TW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:</a:t>
            </a:r>
            <a:r>
              <a:rPr lang="zh-TW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陳麗詩老師</a:t>
            </a:r>
            <a:endParaRPr lang="en-US" altLang="zh-TW" sz="40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algn="just"/>
            <a:r>
              <a:rPr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校牧  </a:t>
            </a:r>
            <a:r>
              <a:rPr lang="en-US" altLang="zh-TW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zh-TW" alt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rPr>
              <a:t> 李嘉忠副牧師</a:t>
            </a:r>
            <a:endParaRPr lang="en-US" altLang="zh-TW" sz="40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zh-TW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行政助理 </a:t>
            </a:r>
            <a:r>
              <a:rPr lang="en-US" altLang="zh-TW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:</a:t>
            </a:r>
            <a:r>
              <a:rPr lang="zh-TW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 李鄺月嫻師母</a:t>
            </a:r>
            <a:endParaRPr lang="zh-TW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pic>
        <p:nvPicPr>
          <p:cNvPr id="14340" name="Picture 4" descr="Image result for SCHOol clipar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14478" y="500043"/>
            <a:ext cx="4189595" cy="3714775"/>
          </a:xfrm>
          <a:prstGeom prst="rect">
            <a:avLst/>
          </a:prstGeom>
          <a:noFill/>
        </p:spPr>
      </p:pic>
      <p:pic>
        <p:nvPicPr>
          <p:cNvPr id="14342" name="Picture 6" descr="Image result for SCHOol clipar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4357694"/>
            <a:ext cx="2643206" cy="130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7"/>
          <p:cNvGrpSpPr/>
          <p:nvPr/>
        </p:nvGrpSpPr>
        <p:grpSpPr>
          <a:xfrm>
            <a:off x="0" y="162013"/>
            <a:ext cx="9144000" cy="2909138"/>
            <a:chOff x="76985" y="3500438"/>
            <a:chExt cx="8995609" cy="2909138"/>
          </a:xfrm>
        </p:grpSpPr>
        <p:pic>
          <p:nvPicPr>
            <p:cNvPr id="4" name="Picture 4" descr="Image result"/>
            <p:cNvPicPr>
              <a:picLocks noChangeAspect="1" noChangeArrowheads="1"/>
            </p:cNvPicPr>
            <p:nvPr/>
          </p:nvPicPr>
          <p:blipFill>
            <a:blip r:embed="rId2"/>
            <a:srcRect t="65758"/>
            <a:stretch>
              <a:fillRect/>
            </a:stretch>
          </p:blipFill>
          <p:spPr bwMode="auto">
            <a:xfrm>
              <a:off x="76985" y="3500438"/>
              <a:ext cx="8995609" cy="2909138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4362270" y="3601264"/>
              <a:ext cx="4242416" cy="22467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b="1" u="sng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整</a:t>
              </a:r>
              <a:r>
                <a:rPr lang="zh-TW" altLang="en-US" sz="4000" b="1" u="sng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學年</a:t>
              </a:r>
              <a:r>
                <a:rPr lang="zh-CN" altLang="en-US" sz="4000" b="1" u="sng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的</a:t>
              </a:r>
              <a:r>
                <a:rPr lang="zh-TW" altLang="en-US" sz="4000" b="1" u="sng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上課時間</a:t>
              </a:r>
              <a:endParaRPr lang="en-US" altLang="zh-TW" sz="40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zh-TW" altLang="en-US" sz="4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上學期</a:t>
              </a:r>
              <a:r>
                <a:rPr lang="en-US" altLang="zh-TW" sz="4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: 1</a:t>
              </a:r>
              <a:r>
                <a:rPr lang="zh-TW" altLang="en-US" sz="4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月</a:t>
              </a:r>
              <a:r>
                <a:rPr lang="en-US" altLang="zh-TW" sz="4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- 5</a:t>
              </a:r>
              <a:r>
                <a:rPr lang="zh-TW" altLang="en-US" sz="4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/>
                </a:rPr>
                <a:t>月</a:t>
              </a:r>
              <a:endParaRPr lang="en-US" altLang="zh-TW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  <a:p>
              <a:r>
                <a:rPr lang="zh-TW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下學期</a:t>
              </a:r>
              <a:r>
                <a:rPr lang="en-US" altLang="zh-TW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: 8</a:t>
              </a:r>
              <a:r>
                <a:rPr lang="zh-TW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月</a:t>
              </a:r>
              <a:r>
                <a:rPr lang="en-US" altLang="zh-TW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- 12</a:t>
              </a:r>
              <a:r>
                <a:rPr lang="zh-TW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月</a:t>
              </a:r>
              <a:endParaRPr lang="zh-TW" altLang="en-US" sz="40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</p:grpSp>
      <p:grpSp>
        <p:nvGrpSpPr>
          <p:cNvPr id="5" name="群組 8"/>
          <p:cNvGrpSpPr/>
          <p:nvPr/>
        </p:nvGrpSpPr>
        <p:grpSpPr>
          <a:xfrm>
            <a:off x="0" y="2708920"/>
            <a:ext cx="9144000" cy="2820642"/>
            <a:chOff x="214282" y="70844"/>
            <a:chExt cx="8643998" cy="2820642"/>
          </a:xfrm>
        </p:grpSpPr>
        <p:pic>
          <p:nvPicPr>
            <p:cNvPr id="6" name="Picture 4" descr="Image result"/>
            <p:cNvPicPr>
              <a:picLocks noChangeAspect="1" noChangeArrowheads="1"/>
            </p:cNvPicPr>
            <p:nvPr/>
          </p:nvPicPr>
          <p:blipFill>
            <a:blip r:embed="rId2"/>
            <a:srcRect b="65449"/>
            <a:stretch>
              <a:fillRect/>
            </a:stretch>
          </p:blipFill>
          <p:spPr bwMode="auto">
            <a:xfrm>
              <a:off x="214282" y="70844"/>
              <a:ext cx="8643998" cy="2820642"/>
            </a:xfrm>
            <a:prstGeom prst="rect">
              <a:avLst/>
            </a:prstGeom>
            <a:noFill/>
          </p:spPr>
        </p:pic>
        <p:sp>
          <p:nvSpPr>
            <p:cNvPr id="8" name="矩形 5"/>
            <p:cNvSpPr/>
            <p:nvPr/>
          </p:nvSpPr>
          <p:spPr>
            <a:xfrm>
              <a:off x="915217" y="502892"/>
              <a:ext cx="4317533" cy="224676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zh-CN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華文：星期一</a:t>
              </a:r>
              <a:r>
                <a:rPr lang="en-US" altLang="zh-CN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,</a:t>
              </a:r>
              <a:r>
                <a:rPr lang="zh-CN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三</a:t>
              </a:r>
              <a:r>
                <a:rPr lang="en-US" altLang="zh-CN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,</a:t>
              </a:r>
              <a:r>
                <a:rPr lang="zh-CN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五</a:t>
              </a:r>
              <a:endParaRPr lang="en-US" altLang="zh-CN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zh-CN" altLang="en-US" sz="40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英</a:t>
              </a:r>
              <a:r>
                <a:rPr lang="zh-CN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文：星期二</a:t>
              </a:r>
              <a:r>
                <a:rPr lang="en-US" altLang="zh-CN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,</a:t>
              </a:r>
              <a:r>
                <a:rPr lang="zh-CN" altLang="en-US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四</a:t>
              </a:r>
              <a:endParaRPr lang="en-US" altLang="zh-CN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40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晚上 </a:t>
              </a:r>
              <a:r>
                <a:rPr lang="en-US" altLang="zh-TW" sz="40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6:</a:t>
              </a:r>
              <a:r>
                <a:rPr lang="en-US" altLang="zh-CN" sz="40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00 - </a:t>
              </a:r>
              <a:r>
                <a:rPr lang="en-US" altLang="zh-CN" sz="4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</a:rPr>
                <a:t>7:15</a:t>
              </a:r>
              <a:endParaRPr lang="en-US" altLang="zh-CN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486157"/>
            <a:ext cx="8056814" cy="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544" y="5517232"/>
            <a:ext cx="8417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每學期都會有一次的家長專題交流會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72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6632"/>
            <a:ext cx="8784976" cy="5904656"/>
          </a:xfrm>
          <a:prstGeom prst="rect">
            <a:avLst/>
          </a:prstGeom>
        </p:spPr>
      </p:pic>
      <p:sp>
        <p:nvSpPr>
          <p:cNvPr id="20" name="矩形 8"/>
          <p:cNvSpPr/>
          <p:nvPr/>
        </p:nvSpPr>
        <p:spPr>
          <a:xfrm>
            <a:off x="471373" y="6105490"/>
            <a:ext cx="83984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40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有約</a:t>
            </a:r>
            <a:r>
              <a:rPr lang="en-US" altLang="zh-TW" sz="4000" b="1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26</a:t>
            </a:r>
            <a:r>
              <a:rPr lang="zh-TW" altLang="en-US" sz="4000" b="1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位</a:t>
            </a:r>
            <a:r>
              <a:rPr lang="zh-TW" altLang="en-US" sz="4000" b="1" dirty="0" smtClean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</a:rPr>
              <a:t>學生同時參與華文和英文班</a:t>
            </a:r>
            <a:endParaRPr lang="zh-TW" altLang="en-US" sz="4000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矩形 5"/>
          <p:cNvSpPr/>
          <p:nvPr/>
        </p:nvSpPr>
        <p:spPr>
          <a:xfrm>
            <a:off x="611560" y="1197907"/>
            <a:ext cx="3653565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學生人數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 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約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75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位</a:t>
            </a:r>
            <a:endParaRPr lang="en-US" altLang="zh-TW" sz="36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  <a:p>
            <a:pPr lvl="1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初階班</a:t>
            </a:r>
            <a:endParaRPr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</a:endParaRPr>
          </a:p>
          <a:p>
            <a:pPr lvl="1">
              <a:buFontTx/>
              <a:buChar char="-"/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一年級 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(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一上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)</a:t>
            </a:r>
          </a:p>
          <a:p>
            <a:pPr lvl="1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二年級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(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二上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三年級 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(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三上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)</a:t>
            </a:r>
          </a:p>
          <a:p>
            <a:pPr lvl="1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四年級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(</a:t>
            </a:r>
            <a:r>
              <a:rPr lang="zh-CN" alt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四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上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zh-CN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五年级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(</a:t>
            </a:r>
            <a:r>
              <a:rPr lang="zh-CN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五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上</a:t>
            </a:r>
            <a:r>
              <a:rPr lang="en-US" altLang="zh-TW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)</a:t>
            </a:r>
            <a:endParaRPr lang="zh-TW" alt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2" name="矩形 6"/>
          <p:cNvSpPr/>
          <p:nvPr/>
        </p:nvSpPr>
        <p:spPr>
          <a:xfrm>
            <a:off x="4882915" y="1225783"/>
            <a:ext cx="3649525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學生人數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 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約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64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位</a:t>
            </a:r>
            <a:endParaRPr lang="en-US" altLang="zh-TW" sz="36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  <a:p>
            <a:pPr lvl="1">
              <a:buFontTx/>
              <a:buChar char="-"/>
            </a:pP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Let’s go Starter</a:t>
            </a:r>
          </a:p>
          <a:p>
            <a:pPr lvl="1">
              <a:buFontTx/>
              <a:buChar char="-"/>
            </a:pP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Let’s go 1</a:t>
            </a:r>
          </a:p>
          <a:p>
            <a:pPr lvl="1">
              <a:buFontTx/>
              <a:buChar char="-"/>
            </a:pP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Let’s go 3</a:t>
            </a:r>
          </a:p>
          <a:p>
            <a:pPr lvl="1">
              <a:buFontTx/>
              <a:buChar char="-"/>
            </a:pP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Let’s go 5</a:t>
            </a:r>
          </a:p>
        </p:txBody>
      </p:sp>
      <p:sp>
        <p:nvSpPr>
          <p:cNvPr id="23" name="矩形 3"/>
          <p:cNvSpPr/>
          <p:nvPr/>
        </p:nvSpPr>
        <p:spPr>
          <a:xfrm>
            <a:off x="1419691" y="704890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華文班</a:t>
            </a:r>
            <a:endParaRPr lang="zh-TW" altLang="en-US" sz="40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4" name="矩形 4"/>
          <p:cNvSpPr/>
          <p:nvPr/>
        </p:nvSpPr>
        <p:spPr>
          <a:xfrm>
            <a:off x="5786446" y="704890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英文班</a:t>
            </a:r>
            <a:endParaRPr lang="zh-TW" altLang="en-US" sz="40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6632"/>
            <a:ext cx="8784976" cy="5904656"/>
          </a:xfrm>
          <a:prstGeom prst="rect">
            <a:avLst/>
          </a:prstGeom>
        </p:spPr>
      </p:pic>
      <p:sp>
        <p:nvSpPr>
          <p:cNvPr id="13" name="矩形 5"/>
          <p:cNvSpPr/>
          <p:nvPr/>
        </p:nvSpPr>
        <p:spPr>
          <a:xfrm>
            <a:off x="5724532" y="2224078"/>
            <a:ext cx="24096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TW" altLang="en-US" sz="3600" b="1" u="sng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學生成績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</a:t>
            </a:r>
            <a:endParaRPr lang="en-US" altLang="zh-TW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</a:endParaRPr>
          </a:p>
          <a:p>
            <a:pPr>
              <a:buFontTx/>
              <a:buChar char="-"/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優等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 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23</a:t>
            </a:r>
          </a:p>
          <a:p>
            <a:pPr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良等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: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17</a:t>
            </a:r>
          </a:p>
          <a:p>
            <a:pPr>
              <a:buFontTx/>
              <a:buChar char="-"/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中等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 </a:t>
            </a:r>
            <a:r>
              <a:rPr lang="en-US" altLang="zh-TW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6</a:t>
            </a:r>
            <a:endParaRPr lang="en-US" altLang="zh-TW" sz="36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  <a:p>
            <a:pPr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不合格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: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18</a:t>
            </a:r>
            <a:endParaRPr lang="en-US" altLang="zh-TW" sz="36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4" name="矩形 6"/>
          <p:cNvSpPr/>
          <p:nvPr/>
        </p:nvSpPr>
        <p:spPr>
          <a:xfrm>
            <a:off x="1312417" y="2224078"/>
            <a:ext cx="240963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zh-TW" altLang="en-US" sz="3600" b="1" u="sng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學生成績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</a:t>
            </a:r>
          </a:p>
          <a:p>
            <a:pPr algn="just"/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-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優等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: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43</a:t>
            </a:r>
          </a:p>
          <a:p>
            <a:pPr algn="just"/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-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良等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: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11</a:t>
            </a:r>
            <a:endParaRPr lang="en-US" altLang="zh-TW" sz="36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  <a:p>
            <a:pPr algn="just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中等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: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6</a:t>
            </a:r>
          </a:p>
          <a:p>
            <a:pPr algn="just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不合格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: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15</a:t>
            </a:r>
            <a:endParaRPr lang="en-US" altLang="zh-TW" sz="3600" b="1" cap="none" spc="0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5" name="矩形 3"/>
          <p:cNvSpPr/>
          <p:nvPr/>
        </p:nvSpPr>
        <p:spPr>
          <a:xfrm>
            <a:off x="1572091" y="1289338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華文班</a:t>
            </a:r>
            <a:endParaRPr lang="zh-TW" altLang="en-US" sz="40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16" name="矩形 4"/>
          <p:cNvSpPr/>
          <p:nvPr/>
        </p:nvSpPr>
        <p:spPr>
          <a:xfrm>
            <a:off x="5938846" y="1277144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英文班</a:t>
            </a:r>
            <a:endParaRPr lang="zh-TW" altLang="en-US" sz="40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00" cy="6858000"/>
          </a:xfrm>
        </p:spPr>
      </p:pic>
      <p:sp>
        <p:nvSpPr>
          <p:cNvPr id="5" name="文字方塊 4"/>
          <p:cNvSpPr txBox="1"/>
          <p:nvPr/>
        </p:nvSpPr>
        <p:spPr>
          <a:xfrm>
            <a:off x="0" y="1927654"/>
            <a:ext cx="914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愛是</a:t>
            </a:r>
            <a:endParaRPr lang="en-US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314528" y="3352800"/>
            <a:ext cx="340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    </a:t>
            </a:r>
            <a:r>
              <a:rPr lang="en-US" sz="4000" dirty="0" err="1" smtClean="0"/>
              <a:t>Ài</a:t>
            </a:r>
            <a:r>
              <a:rPr lang="en-US" sz="4000" dirty="0" smtClean="0"/>
              <a:t>        </a:t>
            </a:r>
            <a:r>
              <a:rPr lang="en-US" sz="4000" dirty="0" err="1" smtClean="0"/>
              <a:t>shì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1979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00" cy="6858000"/>
          </a:xfrm>
        </p:spPr>
      </p:pic>
      <p:sp>
        <p:nvSpPr>
          <p:cNvPr id="7" name="文字方塊 6"/>
          <p:cNvSpPr txBox="1"/>
          <p:nvPr/>
        </p:nvSpPr>
        <p:spPr>
          <a:xfrm>
            <a:off x="428596" y="500042"/>
            <a:ext cx="804543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愛是恆久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忍耐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ài</a:t>
            </a:r>
            <a:r>
              <a:rPr lang="en-US" sz="3200" dirty="0" smtClean="0"/>
              <a:t> 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</a:t>
            </a:r>
            <a:r>
              <a:rPr lang="en-US" sz="3200" dirty="0" err="1" smtClean="0"/>
              <a:t>héng</a:t>
            </a:r>
            <a:r>
              <a:rPr lang="en-US" sz="3200" dirty="0" smtClean="0"/>
              <a:t> </a:t>
            </a:r>
            <a:r>
              <a:rPr lang="en-US" sz="3200" dirty="0" err="1" smtClean="0"/>
              <a:t>jiǔ</a:t>
            </a:r>
            <a:r>
              <a:rPr lang="en-US" sz="3200" dirty="0" smtClean="0"/>
              <a:t>   </a:t>
            </a:r>
            <a:r>
              <a:rPr lang="en-US" sz="3200" dirty="0" err="1" smtClean="0"/>
              <a:t>rěn</a:t>
            </a:r>
            <a:r>
              <a:rPr lang="en-US" sz="3200" dirty="0" smtClean="0"/>
              <a:t> </a:t>
            </a:r>
            <a:r>
              <a:rPr lang="en-US" sz="3200" dirty="0" err="1" smtClean="0"/>
              <a:t>nài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愛是又有恩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慈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 </a:t>
            </a:r>
            <a:r>
              <a:rPr lang="en-US" sz="3200" dirty="0" err="1" smtClean="0"/>
              <a:t>ài</a:t>
            </a:r>
            <a:r>
              <a:rPr lang="en-US" sz="3200" dirty="0" smtClean="0"/>
              <a:t>    </a:t>
            </a:r>
            <a:r>
              <a:rPr lang="en-US" sz="3200" dirty="0" err="1"/>
              <a:t>shì</a:t>
            </a:r>
            <a:r>
              <a:rPr lang="en-US" sz="3200" dirty="0"/>
              <a:t> </a:t>
            </a:r>
            <a:r>
              <a:rPr lang="en-US" sz="3200" dirty="0" smtClean="0"/>
              <a:t> </a:t>
            </a:r>
            <a:r>
              <a:rPr lang="en-US" sz="3200" dirty="0" err="1" smtClean="0"/>
              <a:t>yòu</a:t>
            </a:r>
            <a:r>
              <a:rPr lang="en-US" sz="3200" dirty="0" smtClean="0"/>
              <a:t>  </a:t>
            </a:r>
            <a:r>
              <a:rPr lang="en-US" sz="3200" dirty="0" err="1" smtClean="0"/>
              <a:t>yǒu</a:t>
            </a:r>
            <a:r>
              <a:rPr lang="en-US" sz="3200" dirty="0" smtClean="0"/>
              <a:t>  </a:t>
            </a:r>
            <a:r>
              <a:rPr lang="en-US" sz="3200" dirty="0" err="1" smtClean="0"/>
              <a:t>ēn</a:t>
            </a:r>
            <a:r>
              <a:rPr lang="en-US" sz="3200" dirty="0" smtClean="0"/>
              <a:t>    </a:t>
            </a:r>
            <a:r>
              <a:rPr lang="en-US" sz="3200" dirty="0" err="1"/>
              <a:t>cí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愛是不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嫉妒  不自誇  不張狂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 </a:t>
            </a:r>
            <a:r>
              <a:rPr lang="en-US" sz="3200" dirty="0" err="1" smtClean="0"/>
              <a:t>ài</a:t>
            </a:r>
            <a:r>
              <a:rPr lang="en-US" sz="3200" dirty="0" smtClean="0"/>
              <a:t>  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 </a:t>
            </a:r>
            <a:r>
              <a:rPr lang="en-US" sz="3200" dirty="0" err="1" smtClean="0"/>
              <a:t>bù</a:t>
            </a:r>
            <a:r>
              <a:rPr lang="en-US" sz="3200" dirty="0" smtClean="0"/>
              <a:t>     </a:t>
            </a:r>
            <a:r>
              <a:rPr lang="en-US" sz="3200" dirty="0" err="1" smtClean="0"/>
              <a:t>jí</a:t>
            </a:r>
            <a:r>
              <a:rPr lang="en-US" sz="3200" dirty="0" smtClean="0"/>
              <a:t>     </a:t>
            </a:r>
            <a:r>
              <a:rPr lang="en-US" sz="3200" dirty="0" err="1" smtClean="0"/>
              <a:t>dù</a:t>
            </a:r>
            <a:r>
              <a:rPr lang="en-US" sz="3200" dirty="0" smtClean="0"/>
              <a:t>       </a:t>
            </a:r>
            <a:r>
              <a:rPr lang="en-US" sz="3200" dirty="0" err="1" smtClean="0"/>
              <a:t>bú</a:t>
            </a:r>
            <a:r>
              <a:rPr lang="en-US" sz="3200" dirty="0" smtClean="0"/>
              <a:t>     </a:t>
            </a:r>
            <a:r>
              <a:rPr lang="en-US" sz="3200" dirty="0" err="1" smtClean="0"/>
              <a:t>zì</a:t>
            </a:r>
            <a:r>
              <a:rPr lang="en-US" sz="3200" dirty="0" smtClean="0"/>
              <a:t>   </a:t>
            </a:r>
            <a:r>
              <a:rPr lang="en-US" sz="3200" dirty="0" err="1" smtClean="0"/>
              <a:t>kuā</a:t>
            </a:r>
            <a:r>
              <a:rPr lang="en-US" sz="3200" dirty="0" smtClean="0"/>
              <a:t>     </a:t>
            </a:r>
            <a:r>
              <a:rPr lang="en-US" sz="3200" dirty="0" err="1" smtClean="0"/>
              <a:t>bù</a:t>
            </a:r>
            <a:r>
              <a:rPr lang="en-US" sz="3200" dirty="0" smtClean="0"/>
              <a:t>  </a:t>
            </a:r>
            <a:r>
              <a:rPr lang="en-US" sz="3200" dirty="0" err="1" smtClean="0"/>
              <a:t>zhāng</a:t>
            </a:r>
            <a:r>
              <a:rPr lang="en-US" sz="3200" dirty="0" smtClean="0"/>
              <a:t> </a:t>
            </a:r>
            <a:r>
              <a:rPr lang="en-US" sz="3200" dirty="0" err="1" smtClean="0"/>
              <a:t>kuáng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不做害羞的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事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dirty="0" smtClean="0"/>
              <a:t> </a:t>
            </a:r>
            <a:r>
              <a:rPr lang="en-US" sz="2000" dirty="0" err="1"/>
              <a:t>bú</a:t>
            </a:r>
            <a:r>
              <a:rPr lang="en-US" sz="2000" dirty="0" smtClean="0"/>
              <a:t>   </a:t>
            </a:r>
            <a:r>
              <a:rPr lang="en-US" sz="2000" dirty="0" err="1" smtClean="0"/>
              <a:t>zuò</a:t>
            </a:r>
            <a:r>
              <a:rPr lang="en-US" sz="2000" dirty="0" smtClean="0"/>
              <a:t>  </a:t>
            </a:r>
            <a:r>
              <a:rPr lang="en-US" sz="2000" dirty="0" err="1" smtClean="0"/>
              <a:t>hài</a:t>
            </a:r>
            <a:r>
              <a:rPr lang="en-US" sz="2000" dirty="0" smtClean="0"/>
              <a:t>   </a:t>
            </a:r>
            <a:r>
              <a:rPr lang="en-US" sz="2000" dirty="0" err="1" smtClean="0"/>
              <a:t>xiū</a:t>
            </a:r>
            <a:r>
              <a:rPr lang="en-US" sz="2000" dirty="0" smtClean="0"/>
              <a:t>  </a:t>
            </a:r>
            <a:r>
              <a:rPr lang="en-US" sz="2000" dirty="0"/>
              <a:t>de </a:t>
            </a:r>
            <a:r>
              <a:rPr lang="en-US" sz="2000" dirty="0" smtClean="0"/>
              <a:t>   </a:t>
            </a:r>
            <a:r>
              <a:rPr lang="en-US" sz="2000" dirty="0" err="1" smtClean="0"/>
              <a:t>shì</a:t>
            </a:r>
            <a:r>
              <a:rPr lang="en-US" sz="2000" dirty="0" smtClean="0"/>
              <a:t> 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77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0"/>
            <a:ext cx="9141600" cy="6858000"/>
          </a:xfrm>
        </p:spPr>
      </p:pic>
      <p:sp>
        <p:nvSpPr>
          <p:cNvPr id="7" name="文字方塊 6"/>
          <p:cNvSpPr txBox="1"/>
          <p:nvPr/>
        </p:nvSpPr>
        <p:spPr>
          <a:xfrm>
            <a:off x="285720" y="785794"/>
            <a:ext cx="83786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不求自己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益處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bù</a:t>
            </a:r>
            <a:r>
              <a:rPr lang="en-US" sz="3200" dirty="0" smtClean="0"/>
              <a:t>   </a:t>
            </a:r>
            <a:r>
              <a:rPr lang="en-US" sz="3200" dirty="0" err="1" smtClean="0"/>
              <a:t>qiú</a:t>
            </a:r>
            <a:r>
              <a:rPr lang="en-US" sz="3200" dirty="0" smtClean="0"/>
              <a:t>    </a:t>
            </a:r>
            <a:r>
              <a:rPr lang="en-US" sz="3200" dirty="0" err="1" smtClean="0"/>
              <a:t>zì</a:t>
            </a:r>
            <a:r>
              <a:rPr lang="en-US" sz="3200" dirty="0" smtClean="0"/>
              <a:t>      </a:t>
            </a:r>
            <a:r>
              <a:rPr lang="en-US" sz="3200" dirty="0" err="1" smtClean="0"/>
              <a:t>jǐ</a:t>
            </a:r>
            <a:r>
              <a:rPr lang="en-US" sz="3200" dirty="0" smtClean="0"/>
              <a:t>     </a:t>
            </a:r>
            <a:r>
              <a:rPr lang="en-US" sz="3200" dirty="0" err="1" smtClean="0"/>
              <a:t>yì</a:t>
            </a:r>
            <a:r>
              <a:rPr lang="en-US" sz="3200" dirty="0" smtClean="0"/>
              <a:t>    </a:t>
            </a:r>
            <a:r>
              <a:rPr lang="en-US" sz="3200" dirty="0" err="1" smtClean="0"/>
              <a:t>chu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不輕易地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發怒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bù</a:t>
            </a:r>
            <a:r>
              <a:rPr lang="en-US" sz="3200" dirty="0" smtClean="0"/>
              <a:t>  </a:t>
            </a:r>
            <a:r>
              <a:rPr lang="en-US" sz="3200" dirty="0" err="1" smtClean="0"/>
              <a:t>qīng</a:t>
            </a:r>
            <a:r>
              <a:rPr lang="en-US" sz="3200" dirty="0" smtClean="0"/>
              <a:t>   </a:t>
            </a:r>
            <a:r>
              <a:rPr lang="en-US" sz="3200" dirty="0" err="1" smtClean="0"/>
              <a:t>yì</a:t>
            </a:r>
            <a:r>
              <a:rPr lang="en-US" sz="3200" dirty="0" smtClean="0"/>
              <a:t>    </a:t>
            </a:r>
            <a:r>
              <a:rPr lang="en-US" altLang="zh-CN" sz="3200" dirty="0" smtClean="0"/>
              <a:t>de</a:t>
            </a:r>
            <a:r>
              <a:rPr lang="en-US" sz="3200" dirty="0" smtClean="0"/>
              <a:t>     </a:t>
            </a:r>
            <a:r>
              <a:rPr lang="en-US" sz="3200" dirty="0" err="1" smtClean="0"/>
              <a:t>fā</a:t>
            </a:r>
            <a:r>
              <a:rPr lang="en-US" sz="3200" dirty="0" smtClean="0"/>
              <a:t>    </a:t>
            </a:r>
            <a:r>
              <a:rPr lang="en-US" sz="3200" dirty="0" err="1" smtClean="0"/>
              <a:t>nù</a:t>
            </a:r>
            <a:endParaRPr lang="en-US" sz="3200" dirty="0" smtClean="0"/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計算人的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惡        不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喜歡不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義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bú</a:t>
            </a:r>
            <a:r>
              <a:rPr lang="en-US" sz="3200" dirty="0" smtClean="0"/>
              <a:t>    </a:t>
            </a:r>
            <a:r>
              <a:rPr lang="en-US" sz="3200" dirty="0" err="1" smtClean="0"/>
              <a:t>jì</a:t>
            </a:r>
            <a:r>
              <a:rPr lang="en-US" sz="3200" dirty="0" smtClean="0"/>
              <a:t>    </a:t>
            </a:r>
            <a:r>
              <a:rPr lang="en-US" sz="3200" dirty="0" err="1" smtClean="0"/>
              <a:t>suàn</a:t>
            </a:r>
            <a:r>
              <a:rPr lang="en-US" sz="3200" dirty="0" smtClean="0"/>
              <a:t> </a:t>
            </a:r>
            <a:r>
              <a:rPr lang="en-US" sz="3200" dirty="0" err="1"/>
              <a:t>rén</a:t>
            </a:r>
            <a:r>
              <a:rPr lang="en-US" sz="3200" dirty="0"/>
              <a:t> </a:t>
            </a:r>
            <a:r>
              <a:rPr lang="en-US" sz="3200" dirty="0" smtClean="0"/>
              <a:t> de    è         </a:t>
            </a:r>
            <a:r>
              <a:rPr lang="en-US" sz="3200" dirty="0" err="1" smtClean="0"/>
              <a:t>bù</a:t>
            </a:r>
            <a:r>
              <a:rPr lang="en-US" sz="3200" dirty="0" smtClean="0"/>
              <a:t>   </a:t>
            </a:r>
            <a:r>
              <a:rPr lang="en-US" sz="3200" dirty="0" err="1" smtClean="0"/>
              <a:t>xǐ</a:t>
            </a:r>
            <a:r>
              <a:rPr lang="en-US" sz="3200" dirty="0" smtClean="0"/>
              <a:t>    </a:t>
            </a:r>
            <a:r>
              <a:rPr lang="en-US" sz="3200" dirty="0" err="1" smtClean="0"/>
              <a:t>huān</a:t>
            </a:r>
            <a:r>
              <a:rPr lang="en-US" sz="3200" dirty="0" smtClean="0"/>
              <a:t> </a:t>
            </a:r>
            <a:r>
              <a:rPr lang="en-US" sz="3200" dirty="0" err="1"/>
              <a:t>bú</a:t>
            </a:r>
            <a:r>
              <a:rPr lang="en-US" sz="3200" dirty="0" smtClean="0"/>
              <a:t>   </a:t>
            </a:r>
            <a:r>
              <a:rPr lang="en-US" sz="3200" dirty="0" err="1" smtClean="0"/>
              <a:t>yì</a:t>
            </a:r>
            <a:endParaRPr lang="en-US" sz="3200" dirty="0" smtClean="0"/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愛</a:t>
            </a:r>
            <a:r>
              <a:rPr lang="zh-TW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只喜歡</a:t>
            </a:r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真理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 </a:t>
            </a:r>
            <a:r>
              <a:rPr lang="en-US" sz="3200" dirty="0" err="1" smtClean="0"/>
              <a:t>ài</a:t>
            </a:r>
            <a:r>
              <a:rPr lang="en-US" sz="3200" dirty="0" smtClean="0"/>
              <a:t>    </a:t>
            </a:r>
            <a:r>
              <a:rPr lang="en-US" sz="3200" dirty="0" err="1" smtClean="0"/>
              <a:t>zhǐ</a:t>
            </a:r>
            <a:r>
              <a:rPr lang="en-US" sz="3200" dirty="0" smtClean="0"/>
              <a:t>    </a:t>
            </a:r>
            <a:r>
              <a:rPr lang="en-US" sz="3200" dirty="0" err="1" smtClean="0"/>
              <a:t>xǐ</a:t>
            </a:r>
            <a:r>
              <a:rPr lang="en-US" sz="3200" dirty="0" smtClean="0"/>
              <a:t>  </a:t>
            </a:r>
            <a:r>
              <a:rPr lang="en-US" sz="3200" dirty="0" err="1" smtClean="0"/>
              <a:t>huān</a:t>
            </a:r>
            <a:r>
              <a:rPr lang="en-US" sz="3200" dirty="0" smtClean="0"/>
              <a:t> </a:t>
            </a:r>
            <a:r>
              <a:rPr lang="en-US" sz="3200" dirty="0" err="1" smtClean="0"/>
              <a:t>zhēn</a:t>
            </a:r>
            <a:r>
              <a:rPr lang="en-US" sz="3200" dirty="0" smtClean="0"/>
              <a:t>  </a:t>
            </a:r>
            <a:r>
              <a:rPr lang="en-US" sz="3200" dirty="0" err="1" smtClean="0"/>
              <a:t>lǐ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5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0"/>
            <a:ext cx="9141600" cy="6858000"/>
          </a:xfrm>
        </p:spPr>
      </p:pic>
      <p:sp>
        <p:nvSpPr>
          <p:cNvPr id="7" name="文字方塊 6"/>
          <p:cNvSpPr txBox="1"/>
          <p:nvPr/>
        </p:nvSpPr>
        <p:spPr>
          <a:xfrm>
            <a:off x="428596" y="857232"/>
            <a:ext cx="684918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凡事包容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fán</a:t>
            </a:r>
            <a:r>
              <a:rPr lang="en-US" sz="3200" dirty="0" smtClean="0"/>
              <a:t> 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</a:t>
            </a:r>
            <a:r>
              <a:rPr lang="en-US" sz="3200" dirty="0" err="1" smtClean="0"/>
              <a:t>bāo</a:t>
            </a:r>
            <a:r>
              <a:rPr lang="en-US" sz="3200" dirty="0" smtClean="0"/>
              <a:t> </a:t>
            </a:r>
            <a:r>
              <a:rPr lang="en-US" sz="3200" dirty="0" err="1" smtClean="0"/>
              <a:t>róng</a:t>
            </a:r>
            <a:endParaRPr lang="zh-TW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凡事相信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fán</a:t>
            </a:r>
            <a:r>
              <a:rPr lang="en-US" sz="3200" dirty="0" smtClean="0"/>
              <a:t>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</a:t>
            </a:r>
            <a:r>
              <a:rPr lang="en-US" sz="3200" dirty="0" err="1" smtClean="0"/>
              <a:t>xiāng</a:t>
            </a:r>
            <a:r>
              <a:rPr lang="en-US" sz="3200" dirty="0" smtClean="0"/>
              <a:t> </a:t>
            </a:r>
            <a:r>
              <a:rPr lang="en-US" sz="3200" dirty="0" err="1" smtClean="0"/>
              <a:t>xìn</a:t>
            </a:r>
            <a:endParaRPr lang="zh-TW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凡事盼望  凡事忍耐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altLang="zh-CN" sz="3200" dirty="0" err="1" smtClean="0"/>
              <a:t>f</a:t>
            </a:r>
            <a:r>
              <a:rPr lang="en-US" sz="3200" dirty="0" err="1" smtClean="0"/>
              <a:t>án</a:t>
            </a:r>
            <a:r>
              <a:rPr lang="en-US" sz="3200" dirty="0" smtClean="0"/>
              <a:t>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 </a:t>
            </a:r>
            <a:r>
              <a:rPr lang="en-US" sz="3200" dirty="0" err="1" smtClean="0"/>
              <a:t>pàn</a:t>
            </a:r>
            <a:r>
              <a:rPr lang="en-US" sz="3200" dirty="0" smtClean="0"/>
              <a:t> </a:t>
            </a:r>
            <a:r>
              <a:rPr lang="en-US" sz="3200" dirty="0" err="1" smtClean="0"/>
              <a:t>wàng</a:t>
            </a:r>
            <a:r>
              <a:rPr lang="en-US" sz="3200" dirty="0" smtClean="0"/>
              <a:t>  </a:t>
            </a:r>
            <a:r>
              <a:rPr lang="en-US" sz="3200" dirty="0" err="1" smtClean="0"/>
              <a:t>fán</a:t>
            </a:r>
            <a:r>
              <a:rPr lang="en-US" sz="3200" dirty="0" smtClean="0"/>
              <a:t> 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</a:t>
            </a:r>
            <a:r>
              <a:rPr lang="en-US" sz="3200" dirty="0" err="1" smtClean="0"/>
              <a:t>rěn</a:t>
            </a:r>
            <a:r>
              <a:rPr lang="en-US" sz="3200" dirty="0" smtClean="0"/>
              <a:t>   </a:t>
            </a:r>
            <a:r>
              <a:rPr lang="en-US" sz="3200" dirty="0" err="1" smtClean="0"/>
              <a:t>nài</a:t>
            </a:r>
            <a:endParaRPr lang="zh-TW" altLang="en-U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愛是永不止息</a:t>
            </a:r>
            <a:endParaRPr lang="en-US" altLang="zh-TW" sz="4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/>
              <a:t> </a:t>
            </a:r>
            <a:r>
              <a:rPr lang="en-US" sz="3200" dirty="0" err="1" smtClean="0"/>
              <a:t>ài</a:t>
            </a:r>
            <a:r>
              <a:rPr lang="en-US" sz="3200" dirty="0" smtClean="0"/>
              <a:t>     </a:t>
            </a:r>
            <a:r>
              <a:rPr lang="en-US" sz="3200" dirty="0" err="1" smtClean="0"/>
              <a:t>shì</a:t>
            </a:r>
            <a:r>
              <a:rPr lang="en-US" sz="3200" dirty="0" smtClean="0"/>
              <a:t>  </a:t>
            </a:r>
            <a:r>
              <a:rPr lang="en-US" sz="3200" dirty="0" err="1" smtClean="0"/>
              <a:t>yǒng</a:t>
            </a:r>
            <a:r>
              <a:rPr lang="en-US" sz="3200" dirty="0" smtClean="0"/>
              <a:t> </a:t>
            </a:r>
            <a:r>
              <a:rPr lang="en-US" sz="3200" dirty="0" err="1"/>
              <a:t>bù</a:t>
            </a:r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3200" dirty="0" err="1" smtClean="0"/>
              <a:t>zhǐ</a:t>
            </a:r>
            <a:r>
              <a:rPr lang="en-US" sz="3200" dirty="0" smtClean="0"/>
              <a:t>    </a:t>
            </a:r>
            <a:r>
              <a:rPr lang="en-US" sz="3200" dirty="0" err="1" smtClean="0"/>
              <a:t>xī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97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ackground"/>
          <p:cNvPicPr>
            <a:picLocks noChangeAspect="1" noChangeArrowheads="1"/>
          </p:cNvPicPr>
          <p:nvPr/>
        </p:nvPicPr>
        <p:blipFill>
          <a:blip r:embed="rId2"/>
          <a:srcRect l="1573" r="899"/>
          <a:stretch>
            <a:fillRect/>
          </a:stretch>
        </p:blipFill>
        <p:spPr bwMode="auto">
          <a:xfrm>
            <a:off x="-33" y="0"/>
            <a:ext cx="9156875" cy="685800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4348" y="2071678"/>
            <a:ext cx="7786742" cy="1470025"/>
          </a:xfrm>
        </p:spPr>
        <p:txBody>
          <a:bodyPr>
            <a:noAutofit/>
          </a:bodyPr>
          <a:lstStyle/>
          <a:p>
            <a:r>
              <a:rPr lang="zh-TW" altLang="en-US" sz="5400" b="1" dirty="0" smtClean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愛是從神而來</a:t>
            </a:r>
            <a:endParaRPr lang="zh-TW" altLang="en-US" sz="5400" b="1" dirty="0">
              <a:solidFill>
                <a:srgbClr val="00206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" y="0"/>
            <a:ext cx="9141600" cy="6858000"/>
          </a:xfrm>
        </p:spPr>
      </p:pic>
      <p:sp>
        <p:nvSpPr>
          <p:cNvPr id="7" name="文字方塊 6"/>
          <p:cNvSpPr txBox="1"/>
          <p:nvPr/>
        </p:nvSpPr>
        <p:spPr>
          <a:xfrm>
            <a:off x="500034" y="571480"/>
            <a:ext cx="57724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我要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包容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wǒ</a:t>
            </a:r>
            <a:r>
              <a:rPr lang="en-US" sz="2800" dirty="0" smtClean="0"/>
              <a:t>  </a:t>
            </a:r>
            <a:r>
              <a:rPr lang="en-US" sz="2800" dirty="0" err="1" smtClean="0"/>
              <a:t>yào</a:t>
            </a:r>
            <a:r>
              <a:rPr lang="en-US" sz="2800" dirty="0" smtClean="0"/>
              <a:t>  </a:t>
            </a:r>
            <a:r>
              <a:rPr lang="en-US" sz="2800" dirty="0" err="1" smtClean="0"/>
              <a:t>bāo</a:t>
            </a:r>
            <a:r>
              <a:rPr lang="en-US" sz="2800" dirty="0" smtClean="0"/>
              <a:t> </a:t>
            </a:r>
            <a:r>
              <a:rPr lang="en-US" sz="2800" dirty="0" err="1" smtClean="0"/>
              <a:t>róng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我要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相信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wǒ</a:t>
            </a:r>
            <a:r>
              <a:rPr lang="en-US" sz="2800" dirty="0" smtClean="0"/>
              <a:t>  </a:t>
            </a:r>
            <a:r>
              <a:rPr lang="en-US" sz="2800" dirty="0" err="1" smtClean="0"/>
              <a:t>yào</a:t>
            </a:r>
            <a:r>
              <a:rPr lang="en-US" sz="2800" dirty="0" smtClean="0"/>
              <a:t> </a:t>
            </a:r>
            <a:r>
              <a:rPr lang="en-US" sz="2800" dirty="0" err="1" smtClean="0"/>
              <a:t>xiāng</a:t>
            </a:r>
            <a:r>
              <a:rPr lang="en-US" sz="2800" dirty="0" smtClean="0"/>
              <a:t> </a:t>
            </a:r>
            <a:r>
              <a:rPr lang="en-US" sz="2800" dirty="0" err="1" smtClean="0"/>
              <a:t>xìn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我要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盼望  我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要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忍耐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wǒ</a:t>
            </a:r>
            <a:r>
              <a:rPr lang="en-US" sz="2800" dirty="0" smtClean="0"/>
              <a:t>  </a:t>
            </a:r>
            <a:r>
              <a:rPr lang="en-US" sz="2800" dirty="0" err="1" smtClean="0"/>
              <a:t>yào</a:t>
            </a:r>
            <a:r>
              <a:rPr lang="en-US" sz="2800" dirty="0" smtClean="0"/>
              <a:t> </a:t>
            </a:r>
            <a:r>
              <a:rPr lang="en-US" sz="2800" dirty="0" err="1" smtClean="0"/>
              <a:t>pàn</a:t>
            </a:r>
            <a:r>
              <a:rPr lang="en-US" sz="2800" dirty="0" smtClean="0"/>
              <a:t>  </a:t>
            </a:r>
            <a:r>
              <a:rPr lang="en-US" sz="2800" dirty="0" err="1" smtClean="0"/>
              <a:t>wàng</a:t>
            </a:r>
            <a:r>
              <a:rPr lang="en-US" sz="2800" dirty="0" smtClean="0"/>
              <a:t>  </a:t>
            </a:r>
            <a:r>
              <a:rPr lang="en-US" sz="2800" dirty="0" err="1" smtClean="0"/>
              <a:t>wǒ</a:t>
            </a:r>
            <a:r>
              <a:rPr lang="en-US" sz="2800" dirty="0" smtClean="0"/>
              <a:t>   </a:t>
            </a:r>
            <a:r>
              <a:rPr lang="en-US" sz="2800" dirty="0" err="1" smtClean="0"/>
              <a:t>yào</a:t>
            </a:r>
            <a:r>
              <a:rPr lang="en-US" sz="2800" dirty="0" smtClean="0"/>
              <a:t> </a:t>
            </a:r>
            <a:r>
              <a:rPr lang="en-US" sz="2800" dirty="0" err="1" smtClean="0"/>
              <a:t>rěn</a:t>
            </a:r>
            <a:r>
              <a:rPr lang="en-US" sz="2800" dirty="0" smtClean="0"/>
              <a:t>  </a:t>
            </a:r>
            <a:r>
              <a:rPr lang="en-US" sz="2800" dirty="0" err="1" smtClean="0"/>
              <a:t>nài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敞開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心  愛人如己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err="1" smtClean="0"/>
              <a:t>chǎng</a:t>
            </a:r>
            <a:r>
              <a:rPr lang="en-US" sz="2800" dirty="0" smtClean="0"/>
              <a:t> </a:t>
            </a:r>
            <a:r>
              <a:rPr lang="en-US" sz="2800" dirty="0" err="1" smtClean="0"/>
              <a:t>kāi</a:t>
            </a:r>
            <a:r>
              <a:rPr lang="en-US" sz="2800" dirty="0" smtClean="0"/>
              <a:t> </a:t>
            </a:r>
            <a:r>
              <a:rPr lang="en-US" sz="2800" dirty="0" err="1" smtClean="0"/>
              <a:t>xīn</a:t>
            </a:r>
            <a:r>
              <a:rPr lang="en-US" sz="2800" dirty="0" smtClean="0"/>
              <a:t>      </a:t>
            </a:r>
            <a:r>
              <a:rPr lang="en-US" sz="2800" dirty="0" err="1" smtClean="0"/>
              <a:t>ài</a:t>
            </a:r>
            <a:r>
              <a:rPr lang="en-US" sz="2800" dirty="0" smtClean="0"/>
              <a:t>    </a:t>
            </a:r>
            <a:r>
              <a:rPr lang="en-US" sz="2800" dirty="0" err="1" smtClean="0"/>
              <a:t>rén</a:t>
            </a:r>
            <a:r>
              <a:rPr lang="en-US" sz="2800" dirty="0" smtClean="0"/>
              <a:t>   </a:t>
            </a:r>
            <a:r>
              <a:rPr lang="en-US" sz="2800" dirty="0" err="1" smtClean="0"/>
              <a:t>rú</a:t>
            </a:r>
            <a:r>
              <a:rPr lang="en-US" sz="2800" dirty="0" smtClean="0"/>
              <a:t>     </a:t>
            </a:r>
            <a:r>
              <a:rPr lang="en-US" sz="2800" dirty="0" err="1"/>
              <a:t>jǐ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我愛 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因</a:t>
            </a:r>
            <a:r>
              <a:rPr lang="zh-TW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天父先愛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</a:t>
            </a:r>
            <a:endParaRPr lang="en-US" altLang="zh-TW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wǒ</a:t>
            </a:r>
            <a:r>
              <a:rPr lang="en-US" sz="2800" dirty="0" smtClean="0"/>
              <a:t>   </a:t>
            </a:r>
            <a:r>
              <a:rPr lang="en-US" sz="2800" dirty="0" err="1" smtClean="0"/>
              <a:t>ài</a:t>
            </a:r>
            <a:r>
              <a:rPr lang="en-US" sz="2800" dirty="0" smtClean="0"/>
              <a:t>        </a:t>
            </a:r>
            <a:r>
              <a:rPr lang="en-US" sz="2800" dirty="0" err="1" smtClean="0"/>
              <a:t>yīn</a:t>
            </a:r>
            <a:r>
              <a:rPr lang="en-US" sz="2800" dirty="0" smtClean="0"/>
              <a:t>  </a:t>
            </a:r>
            <a:r>
              <a:rPr lang="en-US" sz="2800" dirty="0" err="1" smtClean="0"/>
              <a:t>tiān</a:t>
            </a:r>
            <a:r>
              <a:rPr lang="en-US" sz="2800" dirty="0" smtClean="0"/>
              <a:t>   </a:t>
            </a:r>
            <a:r>
              <a:rPr lang="en-US" sz="2800" dirty="0" err="1" smtClean="0"/>
              <a:t>fù</a:t>
            </a:r>
            <a:r>
              <a:rPr lang="en-US" sz="2800" dirty="0" smtClean="0"/>
              <a:t>  </a:t>
            </a:r>
            <a:r>
              <a:rPr lang="en-US" sz="2800" dirty="0" err="1" smtClean="0"/>
              <a:t>xiān</a:t>
            </a:r>
            <a:r>
              <a:rPr lang="en-US" sz="2800" dirty="0" smtClean="0"/>
              <a:t>   </a:t>
            </a:r>
            <a:r>
              <a:rPr lang="en-US" sz="2800" dirty="0" err="1" smtClean="0"/>
              <a:t>ài</a:t>
            </a:r>
            <a:r>
              <a:rPr lang="en-US" sz="2800" dirty="0" smtClean="0"/>
              <a:t>    </a:t>
            </a:r>
            <a:r>
              <a:rPr lang="en-US" sz="2800" dirty="0" err="1"/>
              <a:t>wǒ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76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Kết quả hình ảnh cho school fra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85728"/>
            <a:ext cx="8858312" cy="6215106"/>
          </a:xfrm>
          <a:prstGeom prst="rect">
            <a:avLst/>
          </a:prstGeom>
          <a:noFill/>
        </p:spPr>
      </p:pic>
      <p:sp>
        <p:nvSpPr>
          <p:cNvPr id="4" name="矩形 1"/>
          <p:cNvSpPr/>
          <p:nvPr/>
        </p:nvSpPr>
        <p:spPr>
          <a:xfrm>
            <a:off x="2548048" y="1556792"/>
            <a:ext cx="4047904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短講</a:t>
            </a:r>
            <a:endParaRPr lang="en-US" altLang="zh-CN" sz="6000" b="1" cap="all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TW" altLang="en-US" sz="6000" b="1" cap="all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堂主任</a:t>
            </a:r>
            <a:endParaRPr lang="en-US" altLang="zh-TW" sz="6000" b="1" cap="all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TW" altLang="en-US" sz="6000" b="1" cap="all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陳良棟牧</a:t>
            </a:r>
            <a:r>
              <a:rPr lang="zh-TW" altLang="en-US" sz="6000" b="1" cap="all" dirty="0" smtClean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師</a:t>
            </a:r>
            <a:endParaRPr lang="zh-TW" altLang="en-US" sz="6000" b="1" cap="all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2" y="1214422"/>
            <a:ext cx="7173532" cy="47651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內容版面配置區 4"/>
          <p:cNvSpPr txBox="1">
            <a:spLocks/>
          </p:cNvSpPr>
          <p:nvPr/>
        </p:nvSpPr>
        <p:spPr>
          <a:xfrm>
            <a:off x="857224" y="785794"/>
            <a:ext cx="7643866" cy="568190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ts val="96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你要保守你</a:t>
            </a:r>
            <a:r>
              <a:rPr kumimoji="0" lang="zh-TW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心</a:t>
            </a:r>
            <a:r>
              <a:rPr kumimoji="0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，勝過保守一切，因為一生的果效是由心發出。</a:t>
            </a:r>
            <a:endParaRPr kumimoji="0" lang="en-US" altLang="zh-TW" sz="48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vi-VN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Khá cẩn thận giữ </a:t>
            </a:r>
            <a:r>
              <a:rPr kumimoji="0" lang="vi-VN" altLang="zh-TW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tấm lòng </a:t>
            </a:r>
            <a:r>
              <a:rPr kumimoji="0" lang="vi-VN" altLang="zh-TW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 con hơn hết, Vì các nguồn sự sống do nơi nó mà ra.</a:t>
            </a:r>
            <a:endParaRPr kumimoji="0" lang="en-US" altLang="zh-TW" sz="44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vi-VN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                          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聖經</a:t>
            </a:r>
            <a:r>
              <a:rPr kumimoji="0" lang="vi-VN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vi-VN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Kinh Thánh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714348" y="1142984"/>
            <a:ext cx="77153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600"/>
              </a:lnSpc>
            </a:pP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因為</a:t>
            </a:r>
            <a:r>
              <a:rPr lang="zh-TW" altLang="en-US" sz="6000" b="1" dirty="0" smtClean="0">
                <a:solidFill>
                  <a:srgbClr val="C00000"/>
                </a:solidFill>
                <a:latin typeface="+mn-ea"/>
              </a:rPr>
              <a:t>心</a:t>
            </a: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裡所充滿的，口裡就</a:t>
            </a:r>
            <a:r>
              <a:rPr lang="zh-TW" altLang="en-US" sz="6000" b="1" dirty="0" smtClean="0">
                <a:solidFill>
                  <a:srgbClr val="C00000"/>
                </a:solidFill>
                <a:latin typeface="+mn-ea"/>
              </a:rPr>
              <a:t>說出來</a:t>
            </a: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。</a:t>
            </a:r>
            <a:endParaRPr lang="en-US" altLang="zh-TW" sz="4400" b="1" dirty="0" smtClean="0">
              <a:solidFill>
                <a:srgbClr val="002060"/>
              </a:solidFill>
              <a:latin typeface="+mn-ea"/>
            </a:endParaRPr>
          </a:p>
          <a:p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dẫy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5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altLang="zh-TW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5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altLang="zh-TW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5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altLang="zh-TW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5400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zh-TW" sz="4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zh-CN" altLang="en-US" sz="3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聖經</a:t>
            </a:r>
            <a:r>
              <a:rPr lang="zh-CN" altLang="en-US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zh-TW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 Thánh</a:t>
            </a:r>
            <a:endParaRPr lang="zh-TW" alt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14348" y="1092485"/>
            <a:ext cx="7929618" cy="476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8500"/>
              </a:lnSpc>
            </a:pPr>
            <a:r>
              <a:rPr lang="zh-TW" altLang="en-US" sz="6000" b="1" dirty="0" smtClean="0">
                <a:solidFill>
                  <a:srgbClr val="C00000"/>
                </a:solidFill>
                <a:latin typeface="+mn-ea"/>
              </a:rPr>
              <a:t>好樹</a:t>
            </a: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不能結</a:t>
            </a:r>
            <a:r>
              <a:rPr lang="zh-TW" altLang="en-US" sz="6000" b="1" dirty="0" smtClean="0">
                <a:latin typeface="+mn-ea"/>
              </a:rPr>
              <a:t>壞果子</a:t>
            </a: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；</a:t>
            </a:r>
            <a:r>
              <a:rPr lang="zh-TW" altLang="en-US" sz="6000" b="1" dirty="0" smtClean="0">
                <a:latin typeface="+mn-ea"/>
              </a:rPr>
              <a:t>壞樹</a:t>
            </a: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不能結</a:t>
            </a:r>
            <a:r>
              <a:rPr lang="zh-TW" altLang="en-US" sz="6000" b="1" dirty="0" smtClean="0">
                <a:solidFill>
                  <a:srgbClr val="C00000"/>
                </a:solidFill>
                <a:latin typeface="+mn-ea"/>
              </a:rPr>
              <a:t>好果子</a:t>
            </a:r>
            <a:r>
              <a:rPr lang="zh-TW" altLang="en-US" sz="4400" b="1" dirty="0" smtClean="0">
                <a:solidFill>
                  <a:srgbClr val="002060"/>
                </a:solidFill>
                <a:latin typeface="+mn-ea"/>
              </a:rPr>
              <a:t>。</a:t>
            </a:r>
            <a:endParaRPr lang="en-US" altLang="zh-TW" sz="4400" b="1" dirty="0" smtClean="0">
              <a:solidFill>
                <a:srgbClr val="002060"/>
              </a:solidFill>
              <a:latin typeface="+mn-ea"/>
            </a:endParaRPr>
          </a:p>
          <a:p>
            <a:r>
              <a:rPr lang="vi-VN" altLang="zh-TW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tố</a:t>
            </a:r>
            <a:r>
              <a:rPr lang="vi-VN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chẳng sanh được </a:t>
            </a:r>
            <a:r>
              <a:rPr lang="vi-VN" altLang="zh-TW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trái xấu</a:t>
            </a:r>
            <a:r>
              <a:rPr lang="vi-VN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mà </a:t>
            </a:r>
            <a:r>
              <a:rPr lang="vi-VN" altLang="zh-TW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cây xấu </a:t>
            </a:r>
            <a:r>
              <a:rPr lang="vi-VN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 chẳng sanh được </a:t>
            </a:r>
            <a:r>
              <a:rPr lang="vi-VN" altLang="zh-TW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 tốt</a:t>
            </a:r>
            <a:r>
              <a:rPr lang="vi-VN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聖經</a:t>
            </a:r>
            <a:r>
              <a:rPr lang="zh-CN" altLang="en-US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zh-TW" sz="28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 Thánh</a:t>
            </a:r>
            <a:endParaRPr lang="zh-TW" alt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714348" y="697128"/>
            <a:ext cx="771530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600"/>
              </a:lnSpc>
            </a:pP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你要保守你</a:t>
            </a:r>
            <a:r>
              <a:rPr lang="zh-TW" altLang="en-US" sz="6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，勝過保守一切，因為一生的果效是由心發出。</a:t>
            </a:r>
            <a:endParaRPr lang="en-US" altLang="zh-TW" sz="4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vi-VN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 cẩn thận giữ </a:t>
            </a:r>
            <a:r>
              <a:rPr lang="vi-VN" altLang="zh-TW" sz="5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tấm lòng </a:t>
            </a:r>
            <a:r>
              <a:rPr lang="vi-VN" altLang="zh-TW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 con hơn hết, Vì các nguồn sự sống do nơi nó mà ra.</a:t>
            </a:r>
            <a:endParaRPr lang="en-US" altLang="zh-TW" sz="40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altLang="zh-CN" sz="4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</a:t>
            </a:r>
            <a:r>
              <a:rPr lang="zh-CN" altLang="en-US" sz="4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聖經</a:t>
            </a:r>
            <a:r>
              <a:rPr lang="vi-VN" altLang="zh-CN" sz="4000" b="1" dirty="0" smtClean="0">
                <a:solidFill>
                  <a:srgbClr val="002060"/>
                </a:solidFill>
                <a:ea typeface="微軟正黑體" panose="020B0604030504040204" pitchFamily="34" charset="-120"/>
              </a:rPr>
              <a:t> </a:t>
            </a:r>
            <a:r>
              <a:rPr lang="vi-VN" altLang="zh-CN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 Thánh</a:t>
            </a:r>
            <a:endParaRPr lang="zh-TW" alt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857224" y="1294046"/>
            <a:ext cx="750099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誰能保守人的心？</a:t>
            </a:r>
            <a:endParaRPr lang="en-US" altLang="zh-CN" sz="48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4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人自己可以嗎？</a:t>
            </a:r>
            <a:endParaRPr lang="en-US" altLang="zh-CN" sz="48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vi-VN" altLang="zh-TW" sz="4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Ai có thể giữ tấm lòng con người?</a:t>
            </a:r>
          </a:p>
          <a:p>
            <a:r>
              <a:rPr lang="vi-VN" altLang="zh-TW" sz="4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Bản thân con người có thể giữ tấm lòng mình không?</a:t>
            </a:r>
            <a:endParaRPr lang="zh-TW" altLang="en-US" sz="4400" dirty="0">
              <a:solidFill>
                <a:srgbClr val="00206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ppt backgroun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857224" y="954362"/>
            <a:ext cx="750099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1" dirty="0" smtClean="0">
                <a:solidFill>
                  <a:srgbClr val="002060"/>
                </a:solidFill>
                <a:latin typeface="+mn-ea"/>
              </a:rPr>
              <a:t>我必把</a:t>
            </a:r>
            <a:r>
              <a:rPr lang="zh-TW" altLang="en-US" sz="4800" b="1" dirty="0" smtClean="0">
                <a:solidFill>
                  <a:srgbClr val="C00000"/>
                </a:solidFill>
                <a:latin typeface="+mn-ea"/>
              </a:rPr>
              <a:t>新心</a:t>
            </a:r>
            <a:r>
              <a:rPr lang="zh-TW" altLang="en-US" sz="3600" b="1" dirty="0" smtClean="0">
                <a:solidFill>
                  <a:srgbClr val="002060"/>
                </a:solidFill>
                <a:latin typeface="+mn-ea"/>
              </a:rPr>
              <a:t>賜給你們，把新靈放在你們裡面；我必從你們的肉體中除去石心，把肉心賜給你們。</a:t>
            </a:r>
            <a:endParaRPr lang="en-US" altLang="zh-TW" sz="3600" b="1" dirty="0" smtClean="0">
              <a:solidFill>
                <a:srgbClr val="002060"/>
              </a:solidFill>
              <a:latin typeface="+mn-ea"/>
            </a:endParaRPr>
          </a:p>
          <a:p>
            <a:r>
              <a:rPr lang="vi-VN" altLang="zh-TW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 sẽ ban </a:t>
            </a:r>
            <a:r>
              <a:rPr lang="vi-VN" altLang="zh-TW" sz="4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lòng mới </a:t>
            </a:r>
            <a:r>
              <a:rPr lang="vi-VN" altLang="zh-TW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các ngươi, và đặt thần mới trong các ngươi. Ta sẽ cất lòng bằng đá khỏi thịt các ngươi, và ban cho các ngươi lòng bằng thịt.</a:t>
            </a:r>
            <a:endParaRPr lang="en-US" altLang="zh-TW" sz="3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</a:t>
            </a:r>
            <a:r>
              <a:rPr lang="zh-CN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聖經</a:t>
            </a:r>
            <a:r>
              <a:rPr lang="zh-CN" alt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altLang="zh-CN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zh-CN" sz="32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Thánh</a:t>
            </a:r>
            <a:endParaRPr lang="zh-TW" alt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228600"/>
            <a:ext cx="75271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oil in my lamp, </a:t>
            </a:r>
            <a:endParaRPr lang="en-US" sz="4400" dirty="0" smtClean="0">
              <a:latin typeface="Arial Black" pitchFamily="34" charset="0"/>
            </a:endParaRPr>
          </a:p>
          <a:p>
            <a:pPr algn="ctr"/>
            <a:r>
              <a:rPr lang="en-US" sz="4400" dirty="0" smtClean="0">
                <a:latin typeface="Arial Black" pitchFamily="34" charset="0"/>
              </a:rPr>
              <a:t>keep </a:t>
            </a:r>
            <a:r>
              <a:rPr lang="en-US" sz="4400" dirty="0">
                <a:latin typeface="Arial Black" pitchFamily="34" charset="0"/>
              </a:rPr>
              <a:t>me </a:t>
            </a:r>
            <a:r>
              <a:rPr lang="en-US" sz="4400" dirty="0">
                <a:solidFill>
                  <a:srgbClr val="FF0000"/>
                </a:solidFill>
                <a:latin typeface="Arial Black" pitchFamily="34" charset="0"/>
              </a:rPr>
              <a:t>burning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3475" y="1905000"/>
            <a:ext cx="75271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oil in my lamp, </a:t>
            </a:r>
            <a:endParaRPr lang="en-US" sz="4400" dirty="0" smtClean="0">
              <a:latin typeface="Arial Black" pitchFamily="34" charset="0"/>
            </a:endParaRPr>
          </a:p>
          <a:p>
            <a:pPr algn="ctr"/>
            <a:r>
              <a:rPr lang="en-US" sz="4400" dirty="0" smtClean="0">
                <a:latin typeface="Arial Black" pitchFamily="34" charset="0"/>
              </a:rPr>
              <a:t>I </a:t>
            </a:r>
            <a:r>
              <a:rPr lang="en-US" sz="4400" dirty="0">
                <a:latin typeface="Arial Black" pitchFamily="34" charset="0"/>
              </a:rPr>
              <a:t>pray</a:t>
            </a:r>
          </a:p>
        </p:txBody>
      </p:sp>
      <p:sp>
        <p:nvSpPr>
          <p:cNvPr id="6" name="Rectangle 5"/>
          <p:cNvSpPr/>
          <p:nvPr/>
        </p:nvSpPr>
        <p:spPr>
          <a:xfrm>
            <a:off x="1159675" y="3429000"/>
            <a:ext cx="75271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oil in my lamp, </a:t>
            </a:r>
            <a:endParaRPr lang="en-US" sz="4400" dirty="0" smtClean="0">
              <a:latin typeface="Arial Black" pitchFamily="34" charset="0"/>
            </a:endParaRPr>
          </a:p>
          <a:p>
            <a:pPr algn="ctr"/>
            <a:r>
              <a:rPr lang="en-US" sz="4400" dirty="0" smtClean="0">
                <a:latin typeface="Arial Black" pitchFamily="34" charset="0"/>
              </a:rPr>
              <a:t>keep </a:t>
            </a:r>
            <a:r>
              <a:rPr lang="en-US" sz="4400" dirty="0">
                <a:latin typeface="Arial Black" pitchFamily="34" charset="0"/>
              </a:rPr>
              <a:t>me </a:t>
            </a:r>
            <a:r>
              <a:rPr lang="en-US" sz="4400" dirty="0">
                <a:solidFill>
                  <a:srgbClr val="FF0000"/>
                </a:solidFill>
                <a:latin typeface="Arial Black" pitchFamily="34" charset="0"/>
              </a:rPr>
              <a:t>burning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1752600" y="5105400"/>
            <a:ext cx="60566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Keep me burning </a:t>
            </a:r>
            <a:endParaRPr lang="en-US" sz="4400" dirty="0" smtClean="0">
              <a:latin typeface="Arial Black" pitchFamily="34" charset="0"/>
            </a:endParaRPr>
          </a:p>
          <a:p>
            <a:pPr algn="ctr"/>
            <a:r>
              <a:rPr lang="en-US" sz="4400" dirty="0" smtClean="0">
                <a:latin typeface="Arial Black" pitchFamily="34" charset="0"/>
              </a:rPr>
              <a:t>til </a:t>
            </a:r>
            <a:r>
              <a:rPr lang="en-US" sz="4400" dirty="0">
                <a:latin typeface="Arial Black" pitchFamily="34" charset="0"/>
              </a:rPr>
              <a:t>the break of 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1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「backgrou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26" cy="6858000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28794" y="857232"/>
            <a:ext cx="6643734" cy="5500726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愛是從神而來</a:t>
            </a:r>
            <a:endParaRPr lang="en-US" altLang="zh-TW" sz="4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是恆久忍耐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里沒有懼怕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      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只要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信靠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就與你同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在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Chorus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235" y="1447800"/>
            <a:ext cx="877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hosanna, sing hosanna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2438400"/>
            <a:ext cx="6518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 to the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King of Kings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4038600"/>
            <a:ext cx="877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hosanna, sing hosanna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4953000"/>
            <a:ext cx="6518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 to the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King</a:t>
            </a:r>
            <a:endParaRPr lang="en-US" sz="44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2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228600"/>
            <a:ext cx="78332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joy in my heart, </a:t>
            </a:r>
          </a:p>
          <a:p>
            <a:pPr algn="ctr"/>
            <a:r>
              <a:rPr lang="en-US" sz="4400" dirty="0">
                <a:latin typeface="Arial Black" pitchFamily="34" charset="0"/>
              </a:rPr>
              <a:t>keep me </a:t>
            </a:r>
            <a:r>
              <a:rPr lang="en-US" sz="4400" dirty="0">
                <a:solidFill>
                  <a:srgbClr val="00B050"/>
                </a:solidFill>
                <a:latin typeface="Arial Black" pitchFamily="34" charset="0"/>
              </a:rPr>
              <a:t>praising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1905000"/>
            <a:ext cx="78332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</a:t>
            </a:r>
            <a:r>
              <a:rPr lang="en-US" sz="4400" dirty="0" smtClean="0">
                <a:latin typeface="Arial Black" pitchFamily="34" charset="0"/>
              </a:rPr>
              <a:t>joy </a:t>
            </a:r>
            <a:r>
              <a:rPr lang="en-US" sz="4400" dirty="0">
                <a:latin typeface="Arial Black" pitchFamily="34" charset="0"/>
              </a:rPr>
              <a:t>in my </a:t>
            </a:r>
            <a:r>
              <a:rPr lang="en-US" sz="4400" dirty="0" smtClean="0">
                <a:latin typeface="Arial Black" pitchFamily="34" charset="0"/>
              </a:rPr>
              <a:t>heart,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I </a:t>
            </a:r>
            <a:r>
              <a:rPr lang="en-US" sz="4400" dirty="0">
                <a:latin typeface="Arial Black" pitchFamily="34" charset="0"/>
              </a:rPr>
              <a:t>pray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3429000"/>
            <a:ext cx="783323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</a:t>
            </a:r>
            <a:r>
              <a:rPr lang="en-US" sz="4400" dirty="0" smtClean="0">
                <a:latin typeface="Arial Black" pitchFamily="34" charset="0"/>
              </a:rPr>
              <a:t>joy </a:t>
            </a:r>
            <a:r>
              <a:rPr lang="en-US" sz="4400" dirty="0">
                <a:latin typeface="Arial Black" pitchFamily="34" charset="0"/>
              </a:rPr>
              <a:t>in my </a:t>
            </a:r>
            <a:r>
              <a:rPr lang="en-US" sz="4400" dirty="0" smtClean="0">
                <a:latin typeface="Arial Black" pitchFamily="34" charset="0"/>
              </a:rPr>
              <a:t>heart,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keep </a:t>
            </a:r>
            <a:r>
              <a:rPr lang="en-US" sz="4400" dirty="0">
                <a:latin typeface="Arial Black" pitchFamily="34" charset="0"/>
              </a:rPr>
              <a:t>me </a:t>
            </a:r>
            <a:r>
              <a:rPr lang="en-US" sz="4400" dirty="0" smtClean="0">
                <a:solidFill>
                  <a:srgbClr val="00B050"/>
                </a:solidFill>
                <a:latin typeface="Arial Black" pitchFamily="34" charset="0"/>
              </a:rPr>
              <a:t>praising</a:t>
            </a:r>
            <a:endParaRPr lang="en-US" sz="4400" dirty="0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6400" y="5105400"/>
            <a:ext cx="60566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Keep me </a:t>
            </a:r>
            <a:r>
              <a:rPr lang="en-US" sz="4400" dirty="0" smtClean="0">
                <a:latin typeface="Arial Black" pitchFamily="34" charset="0"/>
              </a:rPr>
              <a:t>praising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til </a:t>
            </a:r>
            <a:r>
              <a:rPr lang="en-US" sz="4400" dirty="0">
                <a:latin typeface="Arial Black" pitchFamily="34" charset="0"/>
              </a:rPr>
              <a:t>the break of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Chorus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235" y="1447800"/>
            <a:ext cx="877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hosanna, sing hosanna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2438400"/>
            <a:ext cx="6518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 to the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King of Kings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4038600"/>
            <a:ext cx="877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hosanna, sing hosanna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4953000"/>
            <a:ext cx="6518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 to the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King</a:t>
            </a:r>
            <a:endParaRPr lang="en-US" sz="44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3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2722" y="228600"/>
            <a:ext cx="88174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</a:t>
            </a:r>
            <a:r>
              <a:rPr lang="en-US" sz="4400" dirty="0" smtClean="0">
                <a:latin typeface="Arial Black" pitchFamily="34" charset="0"/>
              </a:rPr>
              <a:t>peace </a:t>
            </a:r>
            <a:r>
              <a:rPr lang="en-US" sz="4400" dirty="0">
                <a:latin typeface="Arial Black" pitchFamily="34" charset="0"/>
              </a:rPr>
              <a:t>in my heart, </a:t>
            </a:r>
          </a:p>
          <a:p>
            <a:pPr algn="ctr"/>
            <a:r>
              <a:rPr lang="en-US" sz="4400" dirty="0">
                <a:latin typeface="Arial Black" pitchFamily="34" charset="0"/>
              </a:rPr>
              <a:t>keep me </a:t>
            </a:r>
            <a:r>
              <a:rPr lang="en-US" sz="4400" dirty="0" smtClean="0">
                <a:solidFill>
                  <a:srgbClr val="00B0F0"/>
                </a:solidFill>
                <a:latin typeface="Arial Black" pitchFamily="34" charset="0"/>
              </a:rPr>
              <a:t>resting</a:t>
            </a:r>
            <a:endParaRPr lang="en-US" sz="4400" dirty="0">
              <a:solidFill>
                <a:srgbClr val="00B0F0"/>
              </a:solidFill>
              <a:latin typeface="Arial Black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522" y="1905000"/>
            <a:ext cx="88174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</a:t>
            </a:r>
            <a:r>
              <a:rPr lang="en-US" sz="4400" dirty="0" smtClean="0">
                <a:latin typeface="Arial Black" pitchFamily="34" charset="0"/>
              </a:rPr>
              <a:t>peace </a:t>
            </a:r>
            <a:r>
              <a:rPr lang="en-US" sz="4400" dirty="0">
                <a:latin typeface="Arial Black" pitchFamily="34" charset="0"/>
              </a:rPr>
              <a:t>in my </a:t>
            </a:r>
            <a:r>
              <a:rPr lang="en-US" sz="4400" dirty="0" smtClean="0">
                <a:latin typeface="Arial Black" pitchFamily="34" charset="0"/>
              </a:rPr>
              <a:t>heart,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I </a:t>
            </a:r>
            <a:r>
              <a:rPr lang="en-US" sz="4400" dirty="0">
                <a:latin typeface="Arial Black" pitchFamily="34" charset="0"/>
              </a:rPr>
              <a:t>pray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3429000"/>
            <a:ext cx="88174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Give me </a:t>
            </a:r>
            <a:r>
              <a:rPr lang="en-US" sz="4400" dirty="0" smtClean="0">
                <a:latin typeface="Arial Black" pitchFamily="34" charset="0"/>
              </a:rPr>
              <a:t>peace </a:t>
            </a:r>
            <a:r>
              <a:rPr lang="en-US" sz="4400" dirty="0">
                <a:latin typeface="Arial Black" pitchFamily="34" charset="0"/>
              </a:rPr>
              <a:t>in my </a:t>
            </a:r>
            <a:r>
              <a:rPr lang="en-US" sz="4400" dirty="0" smtClean="0">
                <a:latin typeface="Arial Black" pitchFamily="34" charset="0"/>
              </a:rPr>
              <a:t>heart,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keep </a:t>
            </a:r>
            <a:r>
              <a:rPr lang="en-US" sz="4400" dirty="0">
                <a:latin typeface="Arial Black" pitchFamily="34" charset="0"/>
              </a:rPr>
              <a:t>me </a:t>
            </a:r>
            <a:r>
              <a:rPr lang="en-US" sz="4400" dirty="0" smtClean="0">
                <a:solidFill>
                  <a:srgbClr val="00B0F0"/>
                </a:solidFill>
                <a:latin typeface="Arial Black" pitchFamily="34" charset="0"/>
              </a:rPr>
              <a:t>resting</a:t>
            </a:r>
            <a:endParaRPr lang="en-US" sz="4400" dirty="0">
              <a:solidFill>
                <a:srgbClr val="00B0F0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0200" y="5105400"/>
            <a:ext cx="60566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Arial Black" pitchFamily="34" charset="0"/>
              </a:rPr>
              <a:t>Keep me </a:t>
            </a:r>
            <a:r>
              <a:rPr lang="en-US" sz="4400" dirty="0" smtClean="0">
                <a:latin typeface="Arial Black" pitchFamily="34" charset="0"/>
              </a:rPr>
              <a:t>resting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til </a:t>
            </a:r>
            <a:r>
              <a:rPr lang="en-US" sz="4400" dirty="0">
                <a:latin typeface="Arial Black" pitchFamily="34" charset="0"/>
              </a:rPr>
              <a:t>the break of 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Chorus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235" y="1447800"/>
            <a:ext cx="877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hosanna, sing hosanna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2438400"/>
            <a:ext cx="6518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 to the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King of Kings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4038600"/>
            <a:ext cx="87783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hosanna, sing hosanna</a:t>
            </a:r>
            <a:endParaRPr lang="en-US" sz="4400" dirty="0"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0" y="4953000"/>
            <a:ext cx="65181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>
                <a:latin typeface="Arial Black" pitchFamily="34" charset="0"/>
              </a:rPr>
              <a:t>Sing hosanna to the </a:t>
            </a:r>
          </a:p>
          <a:p>
            <a:pPr algn="ctr"/>
            <a:r>
              <a:rPr lang="en-US" sz="4400" dirty="0" smtClean="0">
                <a:latin typeface="Arial Black" pitchFamily="34" charset="0"/>
              </a:rPr>
              <a:t>King</a:t>
            </a:r>
            <a:endParaRPr lang="en-US" sz="4400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523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2857488" y="2214554"/>
            <a:ext cx="342902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/>
              </a:rPr>
              <a:t>頒獎</a:t>
            </a:r>
            <a:endParaRPr lang="zh-TW" altLang="en-US" sz="8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/>
        </p:nvSpPr>
        <p:spPr>
          <a:xfrm>
            <a:off x="3571868" y="142852"/>
            <a:ext cx="20345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TW" altLang="en-US" sz="7200" b="1" u="sng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通告</a:t>
            </a:r>
            <a:endParaRPr lang="zh-TW" altLang="en-US" sz="7200" b="1" u="sng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717659" y="1500174"/>
            <a:ext cx="8148384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TW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2019</a:t>
            </a:r>
            <a:r>
              <a:rPr lang="zh-TW" altLang="en-US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學年</a:t>
            </a:r>
            <a:r>
              <a:rPr lang="zh-CN" altLang="en-US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下</a:t>
            </a:r>
            <a:r>
              <a:rPr lang="zh-TW" altLang="en-US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學期開學時間</a:t>
            </a:r>
            <a:r>
              <a:rPr lang="en-US" altLang="zh-TW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:</a:t>
            </a:r>
          </a:p>
          <a:p>
            <a:pPr algn="ctr"/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中文班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: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en-US" altLang="zh-TW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8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月</a:t>
            </a:r>
            <a:r>
              <a:rPr lang="en-US" altLang="zh-TW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5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日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(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星期</a:t>
            </a:r>
            <a:r>
              <a:rPr lang="zh-CN" altLang="en-US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一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)</a:t>
            </a:r>
          </a:p>
          <a:p>
            <a:pPr algn="ctr"/>
            <a:r>
              <a:rPr lang="zh-TW" altLang="en-US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英文班</a:t>
            </a:r>
            <a:r>
              <a:rPr lang="en-US" altLang="zh-TW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:</a:t>
            </a:r>
            <a:r>
              <a:rPr lang="zh-TW" altLang="en-US" sz="5400" b="1" cap="all" spc="0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en-US" altLang="zh-TW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8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月</a:t>
            </a:r>
            <a:r>
              <a:rPr lang="en-US" altLang="zh-TW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6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日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(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星期</a:t>
            </a:r>
            <a:r>
              <a:rPr lang="zh-CN" altLang="en-US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二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)</a:t>
            </a:r>
          </a:p>
          <a:p>
            <a:pPr algn="ctr"/>
            <a:r>
              <a:rPr lang="zh-CN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晚上 </a:t>
            </a:r>
            <a:r>
              <a:rPr lang="en-US" altLang="zh-CN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6</a:t>
            </a:r>
            <a:r>
              <a:rPr lang="zh-CN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：</a:t>
            </a:r>
            <a:r>
              <a:rPr lang="en-US" altLang="zh-CN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00 - 7</a:t>
            </a:r>
            <a:r>
              <a:rPr lang="zh-CN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：</a:t>
            </a:r>
            <a:r>
              <a:rPr lang="en-US" altLang="zh-CN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15</a:t>
            </a:r>
            <a:endParaRPr lang="en-US" altLang="zh-TW" sz="5400" b="1" cap="all" dirty="0" smtClean="0">
              <a:ln/>
              <a:solidFill>
                <a:schemeClr val="accent1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algn="ctr"/>
            <a:r>
              <a:rPr lang="zh-CN" altLang="en-US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下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學期時間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: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 </a:t>
            </a:r>
            <a:r>
              <a:rPr lang="en-US" altLang="zh-TW" sz="5400" b="1" cap="all" dirty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8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月</a:t>
            </a:r>
            <a:r>
              <a:rPr lang="en-US" altLang="zh-TW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-12</a:t>
            </a:r>
            <a:r>
              <a:rPr lang="zh-TW" altLang="en-US" sz="5400" b="1" cap="all" dirty="0" smtClean="0">
                <a:ln/>
                <a:solidFill>
                  <a:schemeClr val="accent1">
                    <a:lumMod val="50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月</a:t>
            </a:r>
            <a:endParaRPr lang="en-US" altLang="zh-TW" sz="5400" b="1" cap="all" dirty="0" smtClean="0">
              <a:ln/>
              <a:solidFill>
                <a:schemeClr val="accent1">
                  <a:lumMod val="50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algn="ctr"/>
            <a:r>
              <a:rPr lang="zh-TW" alt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費用</a:t>
            </a:r>
            <a:r>
              <a:rPr lang="en-US" altLang="zh-TW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: 100.000</a:t>
            </a:r>
            <a:r>
              <a:rPr lang="zh-TW" alt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元</a:t>
            </a:r>
            <a:r>
              <a:rPr lang="en-US" altLang="zh-TW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/</a:t>
            </a:r>
            <a:r>
              <a:rPr lang="zh-CN" alt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DFKai-SB" panose="03000509000000000000" pitchFamily="65" charset="-120"/>
                <a:ea typeface="DFKai-SB" panose="03000509000000000000" pitchFamily="65" charset="-120"/>
              </a:rPr>
              <a:t>學期</a:t>
            </a:r>
            <a:endParaRPr lang="zh-TW" altLang="en-US" sz="5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"/>
          <p:cNvSpPr/>
          <p:nvPr/>
        </p:nvSpPr>
        <p:spPr>
          <a:xfrm>
            <a:off x="2128415" y="56818"/>
            <a:ext cx="49407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TW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2019 </a:t>
            </a:r>
            <a:r>
              <a:rPr lang="zh-CN" altLang="en-US" sz="4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學年下學期課程</a:t>
            </a:r>
            <a:endParaRPr lang="zh-TW" alt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8784976" cy="5904656"/>
          </a:xfrm>
          <a:prstGeom prst="rect">
            <a:avLst/>
          </a:prstGeom>
        </p:spPr>
      </p:pic>
      <p:sp>
        <p:nvSpPr>
          <p:cNvPr id="19" name="矩形 5"/>
          <p:cNvSpPr/>
          <p:nvPr/>
        </p:nvSpPr>
        <p:spPr>
          <a:xfrm>
            <a:off x="611560" y="2244928"/>
            <a:ext cx="3494867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初階班</a:t>
            </a:r>
            <a:endParaRPr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</a:endParaRPr>
          </a:p>
          <a:p>
            <a:pPr lvl="1">
              <a:buFontTx/>
              <a:buChar char="-"/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一年級 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(</a:t>
            </a: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一</a:t>
            </a:r>
            <a:r>
              <a:rPr lang="zh-CN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下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)</a:t>
            </a:r>
          </a:p>
          <a:p>
            <a:pPr lvl="1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二年級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(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二</a:t>
            </a:r>
            <a:r>
              <a:rPr lang="zh-CN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下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zh-TW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三年級 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(</a:t>
            </a: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三</a:t>
            </a:r>
            <a:r>
              <a:rPr lang="zh-CN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下</a:t>
            </a: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)</a:t>
            </a:r>
          </a:p>
          <a:p>
            <a:pPr lvl="1">
              <a:buFontTx/>
              <a:buChar char="-"/>
            </a:pPr>
            <a:r>
              <a:rPr lang="zh-TW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四年級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(</a:t>
            </a:r>
            <a:r>
              <a:rPr lang="zh-CN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四</a:t>
            </a:r>
            <a:r>
              <a:rPr lang="zh-CN" alt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下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zh-CN" altLang="en-US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五年级 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(</a:t>
            </a:r>
            <a:r>
              <a:rPr lang="zh-CN" alt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五</a:t>
            </a:r>
            <a:r>
              <a:rPr lang="zh-CN" alt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下</a:t>
            </a: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)</a:t>
            </a:r>
            <a:endParaRPr lang="zh-TW" alt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0" name="矩形 6"/>
          <p:cNvSpPr/>
          <p:nvPr/>
        </p:nvSpPr>
        <p:spPr>
          <a:xfrm>
            <a:off x="4932040" y="2852936"/>
            <a:ext cx="3406382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>
              <a:buFontTx/>
              <a:buChar char="-"/>
            </a:pP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Let’s go Be</a:t>
            </a:r>
            <a:r>
              <a:rPr lang="en-US" altLang="zh-CN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gin</a:t>
            </a:r>
            <a:endParaRPr lang="en-US" altLang="zh-TW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</a:endParaRPr>
          </a:p>
          <a:p>
            <a:pPr lvl="1">
              <a:buFontTx/>
              <a:buChar char="-"/>
            </a:pP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Let’s go 2</a:t>
            </a:r>
          </a:p>
          <a:p>
            <a:pPr lvl="1">
              <a:buFontTx/>
              <a:buChar char="-"/>
            </a:pPr>
            <a:r>
              <a:rPr lang="en-US" altLang="zh-TW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Let’s go 4</a:t>
            </a:r>
          </a:p>
          <a:p>
            <a:pPr lvl="1">
              <a:buFontTx/>
              <a:buChar char="-"/>
            </a:pPr>
            <a:r>
              <a:rPr lang="en-US" altLang="zh-TW" sz="3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Let’s go 6</a:t>
            </a:r>
          </a:p>
        </p:txBody>
      </p:sp>
      <p:sp>
        <p:nvSpPr>
          <p:cNvPr id="21" name="矩形 3"/>
          <p:cNvSpPr/>
          <p:nvPr/>
        </p:nvSpPr>
        <p:spPr>
          <a:xfrm>
            <a:off x="1419691" y="1352962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華文班</a:t>
            </a:r>
            <a:endParaRPr lang="zh-TW" altLang="en-US" sz="40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2" name="矩形 4"/>
          <p:cNvSpPr/>
          <p:nvPr/>
        </p:nvSpPr>
        <p:spPr>
          <a:xfrm>
            <a:off x="5786446" y="1352962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0541" cmpd="sng">
                  <a:solidFill>
                    <a:srgbClr val="C0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英文班</a:t>
            </a:r>
            <a:endParaRPr lang="zh-TW" altLang="en-US" sz="4000" b="1" cap="none" spc="0" dirty="0">
              <a:ln w="10541" cmpd="sng">
                <a:solidFill>
                  <a:srgbClr val="C00000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0"/>
            <a:ext cx="494558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0"/>
            <a:ext cx="54006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「backgrou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216" y="740030"/>
            <a:ext cx="6822676" cy="53321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是從神而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來</a:t>
            </a:r>
            <a:endParaRPr lang="en-US" altLang="en-US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信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了就會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明白</a:t>
            </a:r>
            <a:endParaRPr lang="en-US" altLang="en-US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是生命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盼望</a:t>
            </a:r>
            <a:endParaRPr lang="en-US" altLang="zh-TW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永不止息</a:t>
            </a:r>
            <a:endParaRPr lang="en-US" altLang="zh-TW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因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神就是愛</a:t>
            </a:r>
            <a:endParaRPr lang="en-US" altLang="zh-TW" sz="44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en-US" sz="4000" b="1" dirty="0" smtClean="0">
                <a:solidFill>
                  <a:srgbClr val="002060"/>
                </a:solidFill>
                <a:effectLst/>
              </a:rPr>
              <a:t>		</a:t>
            </a:r>
            <a:endParaRPr lang="zh-TW" altLang="en-US" sz="4000" b="1" dirty="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backgrou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928670"/>
            <a:ext cx="8929718" cy="521497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vi-VN" altLang="en-US" sz="4800" b="1" dirty="0">
                <a:solidFill>
                  <a:srgbClr val="002060"/>
                </a:solidFill>
                <a:effectLst/>
              </a:rPr>
              <a:t>singing I Love you</a:t>
            </a:r>
            <a:endParaRPr lang="en-US" altLang="en-US" sz="48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主耶穌愛你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vi-VN" altLang="en-US" sz="4400" b="1" dirty="0" smtClean="0">
                <a:solidFill>
                  <a:srgbClr val="002060"/>
                </a:solidFill>
                <a:effectLst/>
              </a:rPr>
              <a:t>bạn </a:t>
            </a:r>
            <a:r>
              <a:rPr lang="vi-VN" altLang="en-US" sz="4400" b="1" dirty="0">
                <a:solidFill>
                  <a:srgbClr val="002060"/>
                </a:solidFill>
                <a:effectLst/>
              </a:rPr>
              <a:t>được Giê-su yêu mến luôn</a:t>
            </a:r>
            <a:endParaRPr lang="en-US" altLang="en-US" sz="44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都是我愛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你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background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0166" y="642918"/>
            <a:ext cx="5831020" cy="557216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TW" altLang="en-US" sz="6000" b="1" dirty="0">
                <a:solidFill>
                  <a:srgbClr val="002060"/>
                </a:solidFill>
                <a:effectLst/>
              </a:rPr>
              <a:t>不論在何時</a:t>
            </a:r>
            <a:endParaRPr lang="en-US" altLang="zh-TW" sz="60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不論</a:t>
            </a:r>
            <a:r>
              <a:rPr lang="zh-TW" altLang="en-US" sz="6000" b="1" dirty="0">
                <a:solidFill>
                  <a:srgbClr val="002060"/>
                </a:solidFill>
                <a:effectLst/>
              </a:rPr>
              <a:t>在何處</a:t>
            </a:r>
            <a:endParaRPr lang="en-US" altLang="zh-TW" sz="60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不論</a:t>
            </a:r>
            <a:r>
              <a:rPr lang="zh-TW" altLang="en-US" sz="6000" b="1" dirty="0">
                <a:solidFill>
                  <a:srgbClr val="002060"/>
                </a:solidFill>
                <a:effectLst/>
              </a:rPr>
              <a:t>你來自何方</a:t>
            </a:r>
            <a:endParaRPr lang="en-US" altLang="zh-TW" sz="60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愛</a:t>
            </a:r>
            <a:r>
              <a:rPr lang="zh-TW" altLang="en-US" sz="6000" b="1" dirty="0">
                <a:solidFill>
                  <a:srgbClr val="002060"/>
                </a:solidFill>
                <a:effectLst/>
              </a:rPr>
              <a:t>能使你</a:t>
            </a: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滿足</a:t>
            </a:r>
            <a:endParaRPr lang="en-US" altLang="en-US" sz="6000" b="1" dirty="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3F7D60-2441-C640-B32E-1FDFFDA20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662" y="1071546"/>
            <a:ext cx="7715304" cy="4786346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My </a:t>
            </a:r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God </a:t>
            </a:r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is so BIG </a:t>
            </a:r>
            <a:b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5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so strong and so mighty 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7A48807-8C82-AF48-A7E3-8E81F6856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1000098" y="500043"/>
            <a:ext cx="7429553" cy="106477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MY GOD IS SO BIG</a:t>
            </a:r>
            <a:endParaRPr lang="en-US" sz="54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47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3F7D60-2441-C640-B32E-1FDFFDA20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0" y="571480"/>
            <a:ext cx="7715304" cy="478634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there’s </a:t>
            </a:r>
            <a:r>
              <a:rPr lang="en-US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nothing   </a:t>
            </a:r>
            <a:br>
              <a:rPr lang="en-US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MY GOD cannot  do </a:t>
            </a:r>
            <a:br>
              <a:rPr lang="en-US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for you</a:t>
            </a:r>
            <a:endParaRPr lang="en-US" sz="6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471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85786" y="857232"/>
            <a:ext cx="7655746" cy="507209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TW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rivers are his </a:t>
            </a:r>
            <a:br>
              <a:rPr lang="en-US" altLang="zh-TW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mountains are his </a:t>
            </a:r>
            <a:br>
              <a:rPr lang="en-US" altLang="zh-TW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the stars are his handiwork </a:t>
            </a:r>
            <a:r>
              <a:rPr lang="en-US" altLang="zh-TW" sz="6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too</a:t>
            </a:r>
            <a:endParaRPr lang="zh-TW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205</TotalTime>
  <Words>894</Words>
  <Application>Microsoft Office PowerPoint</Application>
  <PresentationFormat>如螢幕大小 (4:3)</PresentationFormat>
  <Paragraphs>193</Paragraphs>
  <Slides>39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佈景主題1</vt:lpstr>
      <vt:lpstr>投影片 1</vt:lpstr>
      <vt:lpstr>愛是從神而來</vt:lpstr>
      <vt:lpstr>投影片 3</vt:lpstr>
      <vt:lpstr>投影片 4</vt:lpstr>
      <vt:lpstr>投影片 5</vt:lpstr>
      <vt:lpstr>投影片 6</vt:lpstr>
      <vt:lpstr>My God is so BIG  so strong and so mighty </vt:lpstr>
      <vt:lpstr>there’s nothing    MY GOD cannot  do  for you</vt:lpstr>
      <vt:lpstr>The rivers are his  the mountains are his  the stars are his handiwork too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LyGiaTrung</dc:creator>
  <cp:lastModifiedBy>DaTang</cp:lastModifiedBy>
  <cp:revision>46</cp:revision>
  <dcterms:created xsi:type="dcterms:W3CDTF">2017-12-13T08:05:11Z</dcterms:created>
  <dcterms:modified xsi:type="dcterms:W3CDTF">2019-05-24T10:50:07Z</dcterms:modified>
</cp:coreProperties>
</file>